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78" r:id="rId24"/>
    <p:sldId id="279" r:id="rId25"/>
    <p:sldId id="29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7" r:id="rId43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546679-F3F9-4BEF-9FDF-E2C5C07F56EC}" v="660" dt="2026-09-11T08:04:40.7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imir Todorovic" userId="c9bd4a49482d2662" providerId="LiveId" clId="{56A1D148-DB37-4CD9-B8F8-A876F0FD17BD}"/>
    <pc:docChg chg="undo custSel addSld delSld modSld sldOrd">
      <pc:chgData name="Vladimir Todorovic" userId="c9bd4a49482d2662" providerId="LiveId" clId="{56A1D148-DB37-4CD9-B8F8-A876F0FD17BD}" dt="2026-09-11T08:05:50.918" v="2197" actId="14100"/>
      <pc:docMkLst>
        <pc:docMk/>
      </pc:docMkLst>
      <pc:sldChg chg="addSp delSp modSp mod setBg">
        <pc:chgData name="Vladimir Todorovic" userId="c9bd4a49482d2662" providerId="LiveId" clId="{56A1D148-DB37-4CD9-B8F8-A876F0FD17BD}" dt="2026-09-11T07:58:45.653" v="2159"/>
        <pc:sldMkLst>
          <pc:docMk/>
          <pc:sldMk cId="1863217589" sldId="256"/>
        </pc:sldMkLst>
        <pc:spChg chg="add mod">
          <ac:chgData name="Vladimir Todorovic" userId="c9bd4a49482d2662" providerId="LiveId" clId="{56A1D148-DB37-4CD9-B8F8-A876F0FD17BD}" dt="2026-09-06T16:54:17.372" v="2038" actId="1076"/>
          <ac:spMkLst>
            <pc:docMk/>
            <pc:sldMk cId="1863217589" sldId="256"/>
            <ac:spMk id="9" creationId="{CCE2ED43-8973-657E-EBDA-CFB455A91FAD}"/>
          </ac:spMkLst>
        </pc:spChg>
      </pc:sldChg>
      <pc:sldChg chg="delSp modSp mod setBg">
        <pc:chgData name="Vladimir Todorovic" userId="c9bd4a49482d2662" providerId="LiveId" clId="{56A1D148-DB37-4CD9-B8F8-A876F0FD17BD}" dt="2026-09-06T16:52:41.752" v="2014" actId="113"/>
        <pc:sldMkLst>
          <pc:docMk/>
          <pc:sldMk cId="2371817119" sldId="257"/>
        </pc:sldMkLst>
        <pc:spChg chg="mod">
          <ac:chgData name="Vladimir Todorovic" userId="c9bd4a49482d2662" providerId="LiveId" clId="{56A1D148-DB37-4CD9-B8F8-A876F0FD17BD}" dt="2026-09-06T12:47:22.976" v="1344" actId="113"/>
          <ac:spMkLst>
            <pc:docMk/>
            <pc:sldMk cId="2371817119" sldId="257"/>
            <ac:spMk id="2" creationId="{1DD8C4B1-4E69-A29F-2D2E-2E6D9F9E3270}"/>
          </ac:spMkLst>
        </pc:spChg>
        <pc:spChg chg="mod">
          <ac:chgData name="Vladimir Todorovic" userId="c9bd4a49482d2662" providerId="LiveId" clId="{56A1D148-DB37-4CD9-B8F8-A876F0FD17BD}" dt="2026-09-06T16:52:30.831" v="2013" actId="20577"/>
          <ac:spMkLst>
            <pc:docMk/>
            <pc:sldMk cId="2371817119" sldId="257"/>
            <ac:spMk id="5" creationId="{33805E5D-7808-6F18-184B-C37BDAA0D2A5}"/>
          </ac:spMkLst>
        </pc:spChg>
        <pc:spChg chg="mod">
          <ac:chgData name="Vladimir Todorovic" userId="c9bd4a49482d2662" providerId="LiveId" clId="{56A1D148-DB37-4CD9-B8F8-A876F0FD17BD}" dt="2026-09-06T16:52:41.752" v="2014" actId="113"/>
          <ac:spMkLst>
            <pc:docMk/>
            <pc:sldMk cId="2371817119" sldId="257"/>
            <ac:spMk id="9" creationId="{A27E3385-D112-FFC7-F9AE-5201F5D70A9E}"/>
          </ac:spMkLst>
        </pc:spChg>
      </pc:sldChg>
      <pc:sldChg chg="addSp delSp modSp new mod setBg">
        <pc:chgData name="Vladimir Todorovic" userId="c9bd4a49482d2662" providerId="LiveId" clId="{56A1D148-DB37-4CD9-B8F8-A876F0FD17BD}" dt="2026-09-06T16:53:55.216" v="2036" actId="207"/>
        <pc:sldMkLst>
          <pc:docMk/>
          <pc:sldMk cId="1511228" sldId="258"/>
        </pc:sldMkLst>
        <pc:spChg chg="add">
          <ac:chgData name="Vladimir Todorovic" userId="c9bd4a49482d2662" providerId="LiveId" clId="{56A1D148-DB37-4CD9-B8F8-A876F0FD17BD}" dt="2026-09-06T12:31:59.305" v="572" actId="26606"/>
          <ac:spMkLst>
            <pc:docMk/>
            <pc:sldMk cId="1511228" sldId="258"/>
            <ac:spMk id="9" creationId="{E2384209-CB15-4CDF-9D31-C44FD9A3F20D}"/>
          </ac:spMkLst>
        </pc:spChg>
        <pc:spChg chg="add">
          <ac:chgData name="Vladimir Todorovic" userId="c9bd4a49482d2662" providerId="LiveId" clId="{56A1D148-DB37-4CD9-B8F8-A876F0FD17BD}" dt="2026-09-06T12:31:59.305" v="572" actId="26606"/>
          <ac:spMkLst>
            <pc:docMk/>
            <pc:sldMk cId="1511228" sldId="258"/>
            <ac:spMk id="11" creationId="{AB8C311F-7253-4AED-9701-7FC0708C41C7}"/>
          </ac:spMkLst>
        </pc:spChg>
        <pc:spChg chg="add">
          <ac:chgData name="Vladimir Todorovic" userId="c9bd4a49482d2662" providerId="LiveId" clId="{56A1D148-DB37-4CD9-B8F8-A876F0FD17BD}" dt="2026-09-06T12:31:59.305" v="572" actId="26606"/>
          <ac:spMkLst>
            <pc:docMk/>
            <pc:sldMk cId="1511228" sldId="258"/>
            <ac:spMk id="16" creationId="{2633B3B5-CC90-43F0-8714-D31D1F3F0209}"/>
          </ac:spMkLst>
        </pc:spChg>
        <pc:spChg chg="add">
          <ac:chgData name="Vladimir Todorovic" userId="c9bd4a49482d2662" providerId="LiveId" clId="{56A1D148-DB37-4CD9-B8F8-A876F0FD17BD}" dt="2026-09-06T12:31:59.305" v="572" actId="26606"/>
          <ac:spMkLst>
            <pc:docMk/>
            <pc:sldMk cId="1511228" sldId="258"/>
            <ac:spMk id="17" creationId="{A8D57A06-A426-446D-B02C-A2DC6B62E45E}"/>
          </ac:spMkLst>
        </pc:spChg>
        <pc:spChg chg="add mod">
          <ac:chgData name="Vladimir Todorovic" userId="c9bd4a49482d2662" providerId="LiveId" clId="{56A1D148-DB37-4CD9-B8F8-A876F0FD17BD}" dt="2026-09-06T12:37:18.745" v="646" actId="1076"/>
          <ac:spMkLst>
            <pc:docMk/>
            <pc:sldMk cId="1511228" sldId="258"/>
            <ac:spMk id="18" creationId="{9630F397-B479-038B-3224-24D097E225F4}"/>
          </ac:spMkLst>
        </pc:spChg>
        <pc:spChg chg="add mod">
          <ac:chgData name="Vladimir Todorovic" userId="c9bd4a49482d2662" providerId="LiveId" clId="{56A1D148-DB37-4CD9-B8F8-A876F0FD17BD}" dt="2026-09-06T12:37:33.764" v="647" actId="1076"/>
          <ac:spMkLst>
            <pc:docMk/>
            <pc:sldMk cId="1511228" sldId="258"/>
            <ac:spMk id="22" creationId="{E45B680E-D85D-797A-F9EB-0F86581D5D4C}"/>
          </ac:spMkLst>
        </pc:spChg>
        <pc:spChg chg="add mod">
          <ac:chgData name="Vladimir Todorovic" userId="c9bd4a49482d2662" providerId="LiveId" clId="{56A1D148-DB37-4CD9-B8F8-A876F0FD17BD}" dt="2026-09-06T12:43:32.437" v="835" actId="6549"/>
          <ac:spMkLst>
            <pc:docMk/>
            <pc:sldMk cId="1511228" sldId="258"/>
            <ac:spMk id="24" creationId="{D8A99938-C154-8A5A-8FA8-E2DB9BFA062E}"/>
          </ac:spMkLst>
        </pc:spChg>
        <pc:spChg chg="add mod">
          <ac:chgData name="Vladimir Todorovic" userId="c9bd4a49482d2662" providerId="LiveId" clId="{56A1D148-DB37-4CD9-B8F8-A876F0FD17BD}" dt="2026-09-06T16:53:55.216" v="2036" actId="207"/>
          <ac:spMkLst>
            <pc:docMk/>
            <pc:sldMk cId="1511228" sldId="258"/>
            <ac:spMk id="25" creationId="{07E05414-FB2C-75C4-760C-FBF0A26A6FE9}"/>
          </ac:spMkLst>
        </pc:spChg>
        <pc:picChg chg="add mod">
          <ac:chgData name="Vladimir Todorovic" userId="c9bd4a49482d2662" providerId="LiveId" clId="{56A1D148-DB37-4CD9-B8F8-A876F0FD17BD}" dt="2026-09-06T12:31:59.305" v="572" actId="26606"/>
          <ac:picMkLst>
            <pc:docMk/>
            <pc:sldMk cId="1511228" sldId="258"/>
            <ac:picMk id="6" creationId="{6E46BB05-7658-1659-6C33-5CC2D6D873B7}"/>
          </ac:picMkLst>
        </pc:picChg>
      </pc:sldChg>
      <pc:sldChg chg="addSp modSp add mod">
        <pc:chgData name="Vladimir Todorovic" userId="c9bd4a49482d2662" providerId="LiveId" clId="{56A1D148-DB37-4CD9-B8F8-A876F0FD17BD}" dt="2026-09-06T13:19:03.322" v="1868" actId="14100"/>
        <pc:sldMkLst>
          <pc:docMk/>
          <pc:sldMk cId="2574214961" sldId="259"/>
        </pc:sldMkLst>
        <pc:spChg chg="add mod">
          <ac:chgData name="Vladimir Todorovic" userId="c9bd4a49482d2662" providerId="LiveId" clId="{56A1D148-DB37-4CD9-B8F8-A876F0FD17BD}" dt="2026-09-06T12:35:07.057" v="603" actId="14100"/>
          <ac:spMkLst>
            <pc:docMk/>
            <pc:sldMk cId="2574214961" sldId="259"/>
            <ac:spMk id="2" creationId="{80EAC93F-AA8E-00C0-561B-A6934D2FAEED}"/>
          </ac:spMkLst>
        </pc:spChg>
        <pc:spChg chg="add mod">
          <ac:chgData name="Vladimir Todorovic" userId="c9bd4a49482d2662" providerId="LiveId" clId="{56A1D148-DB37-4CD9-B8F8-A876F0FD17BD}" dt="2026-09-06T13:19:03.322" v="1868" actId="14100"/>
          <ac:spMkLst>
            <pc:docMk/>
            <pc:sldMk cId="2574214961" sldId="259"/>
            <ac:spMk id="4" creationId="{6787705A-A296-006F-6DA1-A1C2993589E4}"/>
          </ac:spMkLst>
        </pc:spChg>
        <pc:picChg chg="mod">
          <ac:chgData name="Vladimir Todorovic" userId="c9bd4a49482d2662" providerId="LiveId" clId="{56A1D148-DB37-4CD9-B8F8-A876F0FD17BD}" dt="2026-09-06T12:32:51.309" v="574" actId="14826"/>
          <ac:picMkLst>
            <pc:docMk/>
            <pc:sldMk cId="2574214961" sldId="259"/>
            <ac:picMk id="6" creationId="{71FD1548-749B-178C-97F8-CD1C4BA0E1FF}"/>
          </ac:picMkLst>
        </pc:picChg>
      </pc:sldChg>
      <pc:sldChg chg="modSp add mod">
        <pc:chgData name="Vladimir Todorovic" userId="c9bd4a49482d2662" providerId="LiveId" clId="{56A1D148-DB37-4CD9-B8F8-A876F0FD17BD}" dt="2026-09-06T16:54:30.089" v="2039" actId="14100"/>
        <pc:sldMkLst>
          <pc:docMk/>
          <pc:sldMk cId="1683819125" sldId="260"/>
        </pc:sldMkLst>
        <pc:spChg chg="mod">
          <ac:chgData name="Vladimir Todorovic" userId="c9bd4a49482d2662" providerId="LiveId" clId="{56A1D148-DB37-4CD9-B8F8-A876F0FD17BD}" dt="2026-09-06T12:35:15.163" v="609" actId="14100"/>
          <ac:spMkLst>
            <pc:docMk/>
            <pc:sldMk cId="1683819125" sldId="260"/>
            <ac:spMk id="2" creationId="{387F5E85-F6F8-1880-235E-A2C6F53149B3}"/>
          </ac:spMkLst>
        </pc:spChg>
        <pc:picChg chg="mod">
          <ac:chgData name="Vladimir Todorovic" userId="c9bd4a49482d2662" providerId="LiveId" clId="{56A1D148-DB37-4CD9-B8F8-A876F0FD17BD}" dt="2026-09-06T16:54:30.089" v="2039" actId="14100"/>
          <ac:picMkLst>
            <pc:docMk/>
            <pc:sldMk cId="1683819125" sldId="260"/>
            <ac:picMk id="6" creationId="{6CFF8546-3B6E-60BF-A2DE-3CCF67F6D01F}"/>
          </ac:picMkLst>
        </pc:picChg>
      </pc:sldChg>
      <pc:sldChg chg="modSp add mod">
        <pc:chgData name="Vladimir Todorovic" userId="c9bd4a49482d2662" providerId="LiveId" clId="{56A1D148-DB37-4CD9-B8F8-A876F0FD17BD}" dt="2026-09-11T08:03:07.356" v="2177" actId="14100"/>
        <pc:sldMkLst>
          <pc:docMk/>
          <pc:sldMk cId="583557500" sldId="261"/>
        </pc:sldMkLst>
        <pc:picChg chg="mod">
          <ac:chgData name="Vladimir Todorovic" userId="c9bd4a49482d2662" providerId="LiveId" clId="{56A1D148-DB37-4CD9-B8F8-A876F0FD17BD}" dt="2026-09-11T08:03:07.356" v="2177" actId="14100"/>
          <ac:picMkLst>
            <pc:docMk/>
            <pc:sldMk cId="583557500" sldId="261"/>
            <ac:picMk id="6" creationId="{DEB84CCF-40D4-328D-6D60-69A7DDC3EBF5}"/>
          </ac:picMkLst>
        </pc:picChg>
      </pc:sldChg>
      <pc:sldChg chg="modSp add mod">
        <pc:chgData name="Vladimir Todorovic" userId="c9bd4a49482d2662" providerId="LiveId" clId="{56A1D148-DB37-4CD9-B8F8-A876F0FD17BD}" dt="2026-09-06T17:03:30.375" v="2157" actId="1076"/>
        <pc:sldMkLst>
          <pc:docMk/>
          <pc:sldMk cId="1060497855" sldId="262"/>
        </pc:sldMkLst>
        <pc:picChg chg="mod">
          <ac:chgData name="Vladimir Todorovic" userId="c9bd4a49482d2662" providerId="LiveId" clId="{56A1D148-DB37-4CD9-B8F8-A876F0FD17BD}" dt="2026-09-06T17:03:30.375" v="2157" actId="1076"/>
          <ac:picMkLst>
            <pc:docMk/>
            <pc:sldMk cId="1060497855" sldId="262"/>
            <ac:picMk id="6" creationId="{A87C3ADA-82D6-B521-E46F-D4AEF75A53DF}"/>
          </ac:picMkLst>
        </pc:picChg>
      </pc:sldChg>
      <pc:sldChg chg="modSp add mod">
        <pc:chgData name="Vladimir Todorovic" userId="c9bd4a49482d2662" providerId="LiveId" clId="{56A1D148-DB37-4CD9-B8F8-A876F0FD17BD}" dt="2026-09-06T16:54:52.233" v="2043" actId="14100"/>
        <pc:sldMkLst>
          <pc:docMk/>
          <pc:sldMk cId="850708616" sldId="263"/>
        </pc:sldMkLst>
        <pc:picChg chg="mod">
          <ac:chgData name="Vladimir Todorovic" userId="c9bd4a49482d2662" providerId="LiveId" clId="{56A1D148-DB37-4CD9-B8F8-A876F0FD17BD}" dt="2026-09-06T16:54:52.233" v="2043" actId="14100"/>
          <ac:picMkLst>
            <pc:docMk/>
            <pc:sldMk cId="850708616" sldId="263"/>
            <ac:picMk id="6" creationId="{0FBB3617-4FFE-5C85-FF49-96D0D27575DB}"/>
          </ac:picMkLst>
        </pc:picChg>
      </pc:sldChg>
      <pc:sldChg chg="modSp add mod">
        <pc:chgData name="Vladimir Todorovic" userId="c9bd4a49482d2662" providerId="LiveId" clId="{56A1D148-DB37-4CD9-B8F8-A876F0FD17BD}" dt="2026-09-06T16:54:57.322" v="2044" actId="14100"/>
        <pc:sldMkLst>
          <pc:docMk/>
          <pc:sldMk cId="1670487808" sldId="264"/>
        </pc:sldMkLst>
        <pc:picChg chg="mod">
          <ac:chgData name="Vladimir Todorovic" userId="c9bd4a49482d2662" providerId="LiveId" clId="{56A1D148-DB37-4CD9-B8F8-A876F0FD17BD}" dt="2026-09-06T16:54:57.322" v="2044" actId="14100"/>
          <ac:picMkLst>
            <pc:docMk/>
            <pc:sldMk cId="1670487808" sldId="264"/>
            <ac:picMk id="6" creationId="{AE890E83-0677-4427-9654-FDF1343A731F}"/>
          </ac:picMkLst>
        </pc:picChg>
      </pc:sldChg>
      <pc:sldChg chg="modSp add mod">
        <pc:chgData name="Vladimir Todorovic" userId="c9bd4a49482d2662" providerId="LiveId" clId="{56A1D148-DB37-4CD9-B8F8-A876F0FD17BD}" dt="2026-09-06T17:03:24.693" v="2156" actId="1076"/>
        <pc:sldMkLst>
          <pc:docMk/>
          <pc:sldMk cId="2331439203" sldId="265"/>
        </pc:sldMkLst>
        <pc:picChg chg="mod">
          <ac:chgData name="Vladimir Todorovic" userId="c9bd4a49482d2662" providerId="LiveId" clId="{56A1D148-DB37-4CD9-B8F8-A876F0FD17BD}" dt="2026-09-06T17:03:24.693" v="2156" actId="1076"/>
          <ac:picMkLst>
            <pc:docMk/>
            <pc:sldMk cId="2331439203" sldId="265"/>
            <ac:picMk id="6" creationId="{553D2B83-14FD-DE07-6D7C-B69416F5D45C}"/>
          </ac:picMkLst>
        </pc:picChg>
      </pc:sldChg>
      <pc:sldChg chg="modSp add mod">
        <pc:chgData name="Vladimir Todorovic" userId="c9bd4a49482d2662" providerId="LiveId" clId="{56A1D148-DB37-4CD9-B8F8-A876F0FD17BD}" dt="2026-09-11T08:00:13.574" v="2163" actId="14826"/>
        <pc:sldMkLst>
          <pc:docMk/>
          <pc:sldMk cId="70468739" sldId="266"/>
        </pc:sldMkLst>
        <pc:picChg chg="mod">
          <ac:chgData name="Vladimir Todorovic" userId="c9bd4a49482d2662" providerId="LiveId" clId="{56A1D148-DB37-4CD9-B8F8-A876F0FD17BD}" dt="2026-09-11T08:00:13.574" v="2163" actId="14826"/>
          <ac:picMkLst>
            <pc:docMk/>
            <pc:sldMk cId="70468739" sldId="266"/>
            <ac:picMk id="6" creationId="{82E76B98-BA88-B844-4480-0EDC345C26EC}"/>
          </ac:picMkLst>
        </pc:picChg>
      </pc:sldChg>
      <pc:sldChg chg="modSp add mod">
        <pc:chgData name="Vladimir Todorovic" userId="c9bd4a49482d2662" providerId="LiveId" clId="{56A1D148-DB37-4CD9-B8F8-A876F0FD17BD}" dt="2026-09-06T17:03:20.220" v="2154" actId="1076"/>
        <pc:sldMkLst>
          <pc:docMk/>
          <pc:sldMk cId="4121052417" sldId="267"/>
        </pc:sldMkLst>
        <pc:picChg chg="mod">
          <ac:chgData name="Vladimir Todorovic" userId="c9bd4a49482d2662" providerId="LiveId" clId="{56A1D148-DB37-4CD9-B8F8-A876F0FD17BD}" dt="2026-09-06T17:03:20.220" v="2154" actId="1076"/>
          <ac:picMkLst>
            <pc:docMk/>
            <pc:sldMk cId="4121052417" sldId="267"/>
            <ac:picMk id="6" creationId="{2E286254-8171-AB57-9BA2-990F36BDAEC7}"/>
          </ac:picMkLst>
        </pc:picChg>
      </pc:sldChg>
      <pc:sldChg chg="modSp add mod">
        <pc:chgData name="Vladimir Todorovic" userId="c9bd4a49482d2662" providerId="LiveId" clId="{56A1D148-DB37-4CD9-B8F8-A876F0FD17BD}" dt="2026-09-11T08:03:14.780" v="2178" actId="14100"/>
        <pc:sldMkLst>
          <pc:docMk/>
          <pc:sldMk cId="366912852" sldId="268"/>
        </pc:sldMkLst>
        <pc:picChg chg="mod">
          <ac:chgData name="Vladimir Todorovic" userId="c9bd4a49482d2662" providerId="LiveId" clId="{56A1D148-DB37-4CD9-B8F8-A876F0FD17BD}" dt="2026-09-11T08:03:14.780" v="2178" actId="14100"/>
          <ac:picMkLst>
            <pc:docMk/>
            <pc:sldMk cId="366912852" sldId="268"/>
            <ac:picMk id="6" creationId="{D8203E61-D974-F56E-45DA-8572D0CE945B}"/>
          </ac:picMkLst>
        </pc:picChg>
      </pc:sldChg>
      <pc:sldChg chg="modSp add mod">
        <pc:chgData name="Vladimir Todorovic" userId="c9bd4a49482d2662" providerId="LiveId" clId="{56A1D148-DB37-4CD9-B8F8-A876F0FD17BD}" dt="2026-09-06T17:03:15.936" v="2152" actId="1076"/>
        <pc:sldMkLst>
          <pc:docMk/>
          <pc:sldMk cId="2015613163" sldId="269"/>
        </pc:sldMkLst>
        <pc:picChg chg="mod">
          <ac:chgData name="Vladimir Todorovic" userId="c9bd4a49482d2662" providerId="LiveId" clId="{56A1D148-DB37-4CD9-B8F8-A876F0FD17BD}" dt="2026-09-06T17:03:15.936" v="2152" actId="1076"/>
          <ac:picMkLst>
            <pc:docMk/>
            <pc:sldMk cId="2015613163" sldId="269"/>
            <ac:picMk id="6" creationId="{E8650A1A-C328-E2BC-11D4-D71DB607028A}"/>
          </ac:picMkLst>
        </pc:picChg>
      </pc:sldChg>
      <pc:sldChg chg="modSp add mod">
        <pc:chgData name="Vladimir Todorovic" userId="c9bd4a49482d2662" providerId="LiveId" clId="{56A1D148-DB37-4CD9-B8F8-A876F0FD17BD}" dt="2026-09-11T08:03:18.869" v="2179" actId="14100"/>
        <pc:sldMkLst>
          <pc:docMk/>
          <pc:sldMk cId="1139717614" sldId="270"/>
        </pc:sldMkLst>
        <pc:picChg chg="mod">
          <ac:chgData name="Vladimir Todorovic" userId="c9bd4a49482d2662" providerId="LiveId" clId="{56A1D148-DB37-4CD9-B8F8-A876F0FD17BD}" dt="2026-09-11T08:03:18.869" v="2179" actId="14100"/>
          <ac:picMkLst>
            <pc:docMk/>
            <pc:sldMk cId="1139717614" sldId="270"/>
            <ac:picMk id="6" creationId="{5DA9FCD5-DBEF-5936-66D3-1689ABE018AC}"/>
          </ac:picMkLst>
        </pc:picChg>
      </pc:sldChg>
      <pc:sldChg chg="modSp add mod">
        <pc:chgData name="Vladimir Todorovic" userId="c9bd4a49482d2662" providerId="LiveId" clId="{56A1D148-DB37-4CD9-B8F8-A876F0FD17BD}" dt="2026-09-06T17:03:11.881" v="2150" actId="1076"/>
        <pc:sldMkLst>
          <pc:docMk/>
          <pc:sldMk cId="1288696750" sldId="271"/>
        </pc:sldMkLst>
        <pc:picChg chg="mod">
          <ac:chgData name="Vladimir Todorovic" userId="c9bd4a49482d2662" providerId="LiveId" clId="{56A1D148-DB37-4CD9-B8F8-A876F0FD17BD}" dt="2026-09-06T17:03:11.881" v="2150" actId="1076"/>
          <ac:picMkLst>
            <pc:docMk/>
            <pc:sldMk cId="1288696750" sldId="271"/>
            <ac:picMk id="6" creationId="{44EED37B-41E5-63F7-0F10-6F8D51716A41}"/>
          </ac:picMkLst>
        </pc:picChg>
      </pc:sldChg>
      <pc:sldChg chg="modSp add mod">
        <pc:chgData name="Vladimir Todorovic" userId="c9bd4a49482d2662" providerId="LiveId" clId="{56A1D148-DB37-4CD9-B8F8-A876F0FD17BD}" dt="2026-09-11T08:03:22.583" v="2180" actId="14100"/>
        <pc:sldMkLst>
          <pc:docMk/>
          <pc:sldMk cId="3335079852" sldId="272"/>
        </pc:sldMkLst>
        <pc:picChg chg="mod">
          <ac:chgData name="Vladimir Todorovic" userId="c9bd4a49482d2662" providerId="LiveId" clId="{56A1D148-DB37-4CD9-B8F8-A876F0FD17BD}" dt="2026-09-11T08:03:22.583" v="2180" actId="14100"/>
          <ac:picMkLst>
            <pc:docMk/>
            <pc:sldMk cId="3335079852" sldId="272"/>
            <ac:picMk id="6" creationId="{D5572A78-6145-AF58-579D-9E568A749699}"/>
          </ac:picMkLst>
        </pc:picChg>
      </pc:sldChg>
      <pc:sldChg chg="modSp add mod">
        <pc:chgData name="Vladimir Todorovic" userId="c9bd4a49482d2662" providerId="LiveId" clId="{56A1D148-DB37-4CD9-B8F8-A876F0FD17BD}" dt="2026-09-11T08:03:25.911" v="2181" actId="14100"/>
        <pc:sldMkLst>
          <pc:docMk/>
          <pc:sldMk cId="254983416" sldId="273"/>
        </pc:sldMkLst>
        <pc:picChg chg="mod">
          <ac:chgData name="Vladimir Todorovic" userId="c9bd4a49482d2662" providerId="LiveId" clId="{56A1D148-DB37-4CD9-B8F8-A876F0FD17BD}" dt="2026-09-11T08:03:25.911" v="2181" actId="14100"/>
          <ac:picMkLst>
            <pc:docMk/>
            <pc:sldMk cId="254983416" sldId="273"/>
            <ac:picMk id="6" creationId="{911C0AC6-705C-B9EC-05B1-CEDF625C7EDF}"/>
          </ac:picMkLst>
        </pc:picChg>
      </pc:sldChg>
      <pc:sldChg chg="modSp add mod">
        <pc:chgData name="Vladimir Todorovic" userId="c9bd4a49482d2662" providerId="LiveId" clId="{56A1D148-DB37-4CD9-B8F8-A876F0FD17BD}" dt="2026-09-06T16:55:48.058" v="2057" actId="14100"/>
        <pc:sldMkLst>
          <pc:docMk/>
          <pc:sldMk cId="275354219" sldId="274"/>
        </pc:sldMkLst>
        <pc:picChg chg="mod">
          <ac:chgData name="Vladimir Todorovic" userId="c9bd4a49482d2662" providerId="LiveId" clId="{56A1D148-DB37-4CD9-B8F8-A876F0FD17BD}" dt="2026-09-06T16:55:48.058" v="2057" actId="14100"/>
          <ac:picMkLst>
            <pc:docMk/>
            <pc:sldMk cId="275354219" sldId="274"/>
            <ac:picMk id="6" creationId="{CA0E070D-6F6B-F78B-6A79-64D91B21CFF5}"/>
          </ac:picMkLst>
        </pc:picChg>
      </pc:sldChg>
      <pc:sldChg chg="addSp delSp modSp add mod ord">
        <pc:chgData name="Vladimir Todorovic" userId="c9bd4a49482d2662" providerId="LiveId" clId="{56A1D148-DB37-4CD9-B8F8-A876F0FD17BD}" dt="2026-09-11T08:05:50.918" v="2197" actId="14100"/>
        <pc:sldMkLst>
          <pc:docMk/>
          <pc:sldMk cId="976044539" sldId="275"/>
        </pc:sldMkLst>
        <pc:picChg chg="add mod">
          <ac:chgData name="Vladimir Todorovic" userId="c9bd4a49482d2662" providerId="LiveId" clId="{56A1D148-DB37-4CD9-B8F8-A876F0FD17BD}" dt="2026-09-11T08:05:50.918" v="2197" actId="14100"/>
          <ac:picMkLst>
            <pc:docMk/>
            <pc:sldMk cId="976044539" sldId="275"/>
            <ac:picMk id="7" creationId="{CBF96A8D-F281-C4D9-2713-31E23D888377}"/>
          </ac:picMkLst>
        </pc:picChg>
      </pc:sldChg>
      <pc:sldChg chg="addSp modSp add mod ord">
        <pc:chgData name="Vladimir Todorovic" userId="c9bd4a49482d2662" providerId="LiveId" clId="{56A1D148-DB37-4CD9-B8F8-A876F0FD17BD}" dt="2026-09-06T17:03:01.087" v="2147" actId="1076"/>
        <pc:sldMkLst>
          <pc:docMk/>
          <pc:sldMk cId="1897403841" sldId="276"/>
        </pc:sldMkLst>
        <pc:spChg chg="add mod">
          <ac:chgData name="Vladimir Todorovic" userId="c9bd4a49482d2662" providerId="LiveId" clId="{56A1D148-DB37-4CD9-B8F8-A876F0FD17BD}" dt="2026-09-06T16:56:54.148" v="2064" actId="164"/>
          <ac:spMkLst>
            <pc:docMk/>
            <pc:sldMk cId="1897403841" sldId="276"/>
            <ac:spMk id="3" creationId="{088AA9B2-7E2E-F57E-F3DA-DB533BA30662}"/>
          </ac:spMkLst>
        </pc:spChg>
        <pc:grpChg chg="add mod">
          <ac:chgData name="Vladimir Todorovic" userId="c9bd4a49482d2662" providerId="LiveId" clId="{56A1D148-DB37-4CD9-B8F8-A876F0FD17BD}" dt="2026-09-06T17:03:01.087" v="2147" actId="1076"/>
          <ac:grpSpMkLst>
            <pc:docMk/>
            <pc:sldMk cId="1897403841" sldId="276"/>
            <ac:grpSpMk id="4" creationId="{E71C38BD-66A4-91A3-2DE2-529D6B86EE43}"/>
          </ac:grpSpMkLst>
        </pc:grpChg>
        <pc:picChg chg="mod">
          <ac:chgData name="Vladimir Todorovic" userId="c9bd4a49482d2662" providerId="LiveId" clId="{56A1D148-DB37-4CD9-B8F8-A876F0FD17BD}" dt="2026-09-06T16:56:54.148" v="2064" actId="164"/>
          <ac:picMkLst>
            <pc:docMk/>
            <pc:sldMk cId="1897403841" sldId="276"/>
            <ac:picMk id="6" creationId="{B2F33904-2EF2-4F22-2333-4DEB7C0077B3}"/>
          </ac:picMkLst>
        </pc:picChg>
      </pc:sldChg>
      <pc:sldChg chg="modSp add mod">
        <pc:chgData name="Vladimir Todorovic" userId="c9bd4a49482d2662" providerId="LiveId" clId="{56A1D148-DB37-4CD9-B8F8-A876F0FD17BD}" dt="2026-09-06T16:57:18.796" v="2070" actId="14100"/>
        <pc:sldMkLst>
          <pc:docMk/>
          <pc:sldMk cId="4222133191" sldId="277"/>
        </pc:sldMkLst>
        <pc:picChg chg="mod">
          <ac:chgData name="Vladimir Todorovic" userId="c9bd4a49482d2662" providerId="LiveId" clId="{56A1D148-DB37-4CD9-B8F8-A876F0FD17BD}" dt="2026-09-06T16:57:18.796" v="2070" actId="14100"/>
          <ac:picMkLst>
            <pc:docMk/>
            <pc:sldMk cId="4222133191" sldId="277"/>
            <ac:picMk id="7" creationId="{92A82F50-060D-840E-1350-0BDC57396ABF}"/>
          </ac:picMkLst>
        </pc:picChg>
      </pc:sldChg>
      <pc:sldChg chg="modSp add mod">
        <pc:chgData name="Vladimir Todorovic" userId="c9bd4a49482d2662" providerId="LiveId" clId="{56A1D148-DB37-4CD9-B8F8-A876F0FD17BD}" dt="2026-09-11T08:03:32.390" v="2183" actId="14100"/>
        <pc:sldMkLst>
          <pc:docMk/>
          <pc:sldMk cId="105601138" sldId="278"/>
        </pc:sldMkLst>
        <pc:picChg chg="mod">
          <ac:chgData name="Vladimir Todorovic" userId="c9bd4a49482d2662" providerId="LiveId" clId="{56A1D148-DB37-4CD9-B8F8-A876F0FD17BD}" dt="2026-09-11T08:03:32.390" v="2183" actId="14100"/>
          <ac:picMkLst>
            <pc:docMk/>
            <pc:sldMk cId="105601138" sldId="278"/>
            <ac:picMk id="7" creationId="{A389D313-136A-E939-CCD5-F49F92E2726B}"/>
          </ac:picMkLst>
        </pc:picChg>
      </pc:sldChg>
      <pc:sldChg chg="addSp modSp add mod setBg">
        <pc:chgData name="Vladimir Todorovic" userId="c9bd4a49482d2662" providerId="LiveId" clId="{56A1D148-DB37-4CD9-B8F8-A876F0FD17BD}" dt="2026-09-11T08:03:36.284" v="2184" actId="14100"/>
        <pc:sldMkLst>
          <pc:docMk/>
          <pc:sldMk cId="3662291356" sldId="279"/>
        </pc:sldMkLst>
        <pc:spChg chg="mod">
          <ac:chgData name="Vladimir Todorovic" userId="c9bd4a49482d2662" providerId="LiveId" clId="{56A1D148-DB37-4CD9-B8F8-A876F0FD17BD}" dt="2026-09-06T13:10:55.120" v="1740" actId="207"/>
          <ac:spMkLst>
            <pc:docMk/>
            <pc:sldMk cId="3662291356" sldId="279"/>
            <ac:spMk id="2" creationId="{FD1CE3BD-A048-F584-CB34-EB1B933C843F}"/>
          </ac:spMkLst>
        </pc:spChg>
        <pc:spChg chg="add mod">
          <ac:chgData name="Vladimir Todorovic" userId="c9bd4a49482d2662" providerId="LiveId" clId="{56A1D148-DB37-4CD9-B8F8-A876F0FD17BD}" dt="2026-09-06T13:19:28.241" v="1881" actId="14100"/>
          <ac:spMkLst>
            <pc:docMk/>
            <pc:sldMk cId="3662291356" sldId="279"/>
            <ac:spMk id="4" creationId="{5EF034E0-AE3F-A686-30C4-C023381AF5F9}"/>
          </ac:spMkLst>
        </pc:spChg>
        <pc:picChg chg="mod">
          <ac:chgData name="Vladimir Todorovic" userId="c9bd4a49482d2662" providerId="LiveId" clId="{56A1D148-DB37-4CD9-B8F8-A876F0FD17BD}" dt="2026-09-11T08:03:36.284" v="2184" actId="14100"/>
          <ac:picMkLst>
            <pc:docMk/>
            <pc:sldMk cId="3662291356" sldId="279"/>
            <ac:picMk id="7" creationId="{7CEED9EA-9B3B-D715-BF4A-6E4A9F5E645F}"/>
          </ac:picMkLst>
        </pc:picChg>
      </pc:sldChg>
      <pc:sldChg chg="modSp add mod setBg">
        <pc:chgData name="Vladimir Todorovic" userId="c9bd4a49482d2662" providerId="LiveId" clId="{56A1D148-DB37-4CD9-B8F8-A876F0FD17BD}" dt="2026-09-06T16:58:16.371" v="2081" actId="14100"/>
        <pc:sldMkLst>
          <pc:docMk/>
          <pc:sldMk cId="3489706762" sldId="280"/>
        </pc:sldMkLst>
        <pc:spChg chg="mod">
          <ac:chgData name="Vladimir Todorovic" userId="c9bd4a49482d2662" providerId="LiveId" clId="{56A1D148-DB37-4CD9-B8F8-A876F0FD17BD}" dt="2026-09-06T13:10:50.557" v="1739" actId="207"/>
          <ac:spMkLst>
            <pc:docMk/>
            <pc:sldMk cId="3489706762" sldId="280"/>
            <ac:spMk id="2" creationId="{F4C4157F-D5CF-D82C-63B7-8BF04F15D3F6}"/>
          </ac:spMkLst>
        </pc:spChg>
        <pc:picChg chg="mod">
          <ac:chgData name="Vladimir Todorovic" userId="c9bd4a49482d2662" providerId="LiveId" clId="{56A1D148-DB37-4CD9-B8F8-A876F0FD17BD}" dt="2026-09-06T16:58:16.371" v="2081" actId="14100"/>
          <ac:picMkLst>
            <pc:docMk/>
            <pc:sldMk cId="3489706762" sldId="280"/>
            <ac:picMk id="7" creationId="{7AF96A18-7F72-1D7C-4D8C-9418D10B02B7}"/>
          </ac:picMkLst>
        </pc:picChg>
      </pc:sldChg>
      <pc:sldChg chg="modSp add mod setBg">
        <pc:chgData name="Vladimir Todorovic" userId="c9bd4a49482d2662" providerId="LiveId" clId="{56A1D148-DB37-4CD9-B8F8-A876F0FD17BD}" dt="2026-09-06T16:58:22.582" v="2083" actId="14100"/>
        <pc:sldMkLst>
          <pc:docMk/>
          <pc:sldMk cId="1743697517" sldId="281"/>
        </pc:sldMkLst>
        <pc:spChg chg="mod">
          <ac:chgData name="Vladimir Todorovic" userId="c9bd4a49482d2662" providerId="LiveId" clId="{56A1D148-DB37-4CD9-B8F8-A876F0FD17BD}" dt="2026-09-06T13:10:46.233" v="1738" actId="207"/>
          <ac:spMkLst>
            <pc:docMk/>
            <pc:sldMk cId="1743697517" sldId="281"/>
            <ac:spMk id="2" creationId="{8614D41D-2B5B-DCE4-9B2B-AFC56AB95173}"/>
          </ac:spMkLst>
        </pc:spChg>
        <pc:picChg chg="mod">
          <ac:chgData name="Vladimir Todorovic" userId="c9bd4a49482d2662" providerId="LiveId" clId="{56A1D148-DB37-4CD9-B8F8-A876F0FD17BD}" dt="2026-09-06T16:58:22.582" v="2083" actId="14100"/>
          <ac:picMkLst>
            <pc:docMk/>
            <pc:sldMk cId="1743697517" sldId="281"/>
            <ac:picMk id="7" creationId="{8179CE80-1250-250D-588E-4904AF02AB35}"/>
          </ac:picMkLst>
        </pc:picChg>
      </pc:sldChg>
      <pc:sldChg chg="modSp add mod setBg">
        <pc:chgData name="Vladimir Todorovic" userId="c9bd4a49482d2662" providerId="LiveId" clId="{56A1D148-DB37-4CD9-B8F8-A876F0FD17BD}" dt="2026-09-06T16:58:27.173" v="2085" actId="14100"/>
        <pc:sldMkLst>
          <pc:docMk/>
          <pc:sldMk cId="3196050688" sldId="282"/>
        </pc:sldMkLst>
        <pc:spChg chg="mod">
          <ac:chgData name="Vladimir Todorovic" userId="c9bd4a49482d2662" providerId="LiveId" clId="{56A1D148-DB37-4CD9-B8F8-A876F0FD17BD}" dt="2026-09-06T13:10:40.675" v="1737" actId="207"/>
          <ac:spMkLst>
            <pc:docMk/>
            <pc:sldMk cId="3196050688" sldId="282"/>
            <ac:spMk id="2" creationId="{90ACEFE2-C7FE-56B0-8219-72A53E213428}"/>
          </ac:spMkLst>
        </pc:spChg>
        <pc:picChg chg="mod">
          <ac:chgData name="Vladimir Todorovic" userId="c9bd4a49482d2662" providerId="LiveId" clId="{56A1D148-DB37-4CD9-B8F8-A876F0FD17BD}" dt="2026-09-06T16:58:27.173" v="2085" actId="14100"/>
          <ac:picMkLst>
            <pc:docMk/>
            <pc:sldMk cId="3196050688" sldId="282"/>
            <ac:picMk id="7" creationId="{BB3AAC56-C4E5-5E96-A6DE-86CE4F28B439}"/>
          </ac:picMkLst>
        </pc:picChg>
      </pc:sldChg>
      <pc:sldChg chg="addSp delSp modSp add mod setBg">
        <pc:chgData name="Vladimir Todorovic" userId="c9bd4a49482d2662" providerId="LiveId" clId="{56A1D148-DB37-4CD9-B8F8-A876F0FD17BD}" dt="2026-09-06T17:02:34.513" v="2143" actId="1076"/>
        <pc:sldMkLst>
          <pc:docMk/>
          <pc:sldMk cId="94399553" sldId="283"/>
        </pc:sldMkLst>
        <pc:spChg chg="mod ord">
          <ac:chgData name="Vladimir Todorovic" userId="c9bd4a49482d2662" providerId="LiveId" clId="{56A1D148-DB37-4CD9-B8F8-A876F0FD17BD}" dt="2026-09-06T13:10:34.420" v="1736" actId="207"/>
          <ac:spMkLst>
            <pc:docMk/>
            <pc:sldMk cId="94399553" sldId="283"/>
            <ac:spMk id="2" creationId="{982D4C47-B301-4BF0-C3C9-C6811FF7BAC1}"/>
          </ac:spMkLst>
        </pc:spChg>
        <pc:spChg chg="add del">
          <ac:chgData name="Vladimir Todorovic" userId="c9bd4a49482d2662" providerId="LiveId" clId="{56A1D148-DB37-4CD9-B8F8-A876F0FD17BD}" dt="2026-09-06T13:03:58.503" v="1695" actId="26606"/>
          <ac:spMkLst>
            <pc:docMk/>
            <pc:sldMk cId="94399553" sldId="283"/>
            <ac:spMk id="9" creationId="{0D8D086A-E136-6ABB-DDD3-3B3201B07A78}"/>
          </ac:spMkLst>
        </pc:spChg>
        <pc:spChg chg="add del">
          <ac:chgData name="Vladimir Todorovic" userId="c9bd4a49482d2662" providerId="LiveId" clId="{56A1D148-DB37-4CD9-B8F8-A876F0FD17BD}" dt="2026-09-06T13:03:58.503" v="1695" actId="26606"/>
          <ac:spMkLst>
            <pc:docMk/>
            <pc:sldMk cId="94399553" sldId="283"/>
            <ac:spMk id="11" creationId="{B9078B42-C679-E608-481F-013DCDF3D348}"/>
          </ac:spMkLst>
        </pc:spChg>
        <pc:spChg chg="add del">
          <ac:chgData name="Vladimir Todorovic" userId="c9bd4a49482d2662" providerId="LiveId" clId="{56A1D148-DB37-4CD9-B8F8-A876F0FD17BD}" dt="2026-09-06T13:03:58.503" v="1695" actId="26606"/>
          <ac:spMkLst>
            <pc:docMk/>
            <pc:sldMk cId="94399553" sldId="283"/>
            <ac:spMk id="16" creationId="{36357180-B760-D6E8-1DDE-166E44FE4548}"/>
          </ac:spMkLst>
        </pc:spChg>
        <pc:spChg chg="add del">
          <ac:chgData name="Vladimir Todorovic" userId="c9bd4a49482d2662" providerId="LiveId" clId="{56A1D148-DB37-4CD9-B8F8-A876F0FD17BD}" dt="2026-09-06T13:03:58.503" v="1695" actId="26606"/>
          <ac:spMkLst>
            <pc:docMk/>
            <pc:sldMk cId="94399553" sldId="283"/>
            <ac:spMk id="17" creationId="{1F3F7415-3028-2D3E-FFE0-0C6741568407}"/>
          </ac:spMkLst>
        </pc:spChg>
        <pc:picChg chg="mod">
          <ac:chgData name="Vladimir Todorovic" userId="c9bd4a49482d2662" providerId="LiveId" clId="{56A1D148-DB37-4CD9-B8F8-A876F0FD17BD}" dt="2026-09-06T17:02:34.513" v="2143" actId="1076"/>
          <ac:picMkLst>
            <pc:docMk/>
            <pc:sldMk cId="94399553" sldId="283"/>
            <ac:picMk id="7" creationId="{5FC7718E-896C-33A6-4660-276D9DC5C489}"/>
          </ac:picMkLst>
        </pc:picChg>
      </pc:sldChg>
      <pc:sldChg chg="modSp add mod">
        <pc:chgData name="Vladimir Todorovic" userId="c9bd4a49482d2662" providerId="LiveId" clId="{56A1D148-DB37-4CD9-B8F8-A876F0FD17BD}" dt="2026-09-11T08:03:43.878" v="2185" actId="14100"/>
        <pc:sldMkLst>
          <pc:docMk/>
          <pc:sldMk cId="3924189617" sldId="284"/>
        </pc:sldMkLst>
        <pc:spChg chg="mod">
          <ac:chgData name="Vladimir Todorovic" userId="c9bd4a49482d2662" providerId="LiveId" clId="{56A1D148-DB37-4CD9-B8F8-A876F0FD17BD}" dt="2026-09-06T13:10:28.547" v="1735" actId="207"/>
          <ac:spMkLst>
            <pc:docMk/>
            <pc:sldMk cId="3924189617" sldId="284"/>
            <ac:spMk id="2" creationId="{491C9582-327E-A59E-F197-A7388E809FBF}"/>
          </ac:spMkLst>
        </pc:spChg>
        <pc:picChg chg="mod">
          <ac:chgData name="Vladimir Todorovic" userId="c9bd4a49482d2662" providerId="LiveId" clId="{56A1D148-DB37-4CD9-B8F8-A876F0FD17BD}" dt="2026-09-11T08:03:43.878" v="2185" actId="14100"/>
          <ac:picMkLst>
            <pc:docMk/>
            <pc:sldMk cId="3924189617" sldId="284"/>
            <ac:picMk id="7" creationId="{938F60B1-2456-C7A3-E01F-9A6EE7EE833C}"/>
          </ac:picMkLst>
        </pc:picChg>
      </pc:sldChg>
      <pc:sldChg chg="modSp add mod">
        <pc:chgData name="Vladimir Todorovic" userId="c9bd4a49482d2662" providerId="LiveId" clId="{56A1D148-DB37-4CD9-B8F8-A876F0FD17BD}" dt="2026-09-11T08:03:46.919" v="2186" actId="14100"/>
        <pc:sldMkLst>
          <pc:docMk/>
          <pc:sldMk cId="2087863134" sldId="285"/>
        </pc:sldMkLst>
        <pc:spChg chg="mod">
          <ac:chgData name="Vladimir Todorovic" userId="c9bd4a49482d2662" providerId="LiveId" clId="{56A1D148-DB37-4CD9-B8F8-A876F0FD17BD}" dt="2026-09-06T13:10:24.241" v="1734" actId="207"/>
          <ac:spMkLst>
            <pc:docMk/>
            <pc:sldMk cId="2087863134" sldId="285"/>
            <ac:spMk id="2" creationId="{F39D4496-18CF-2861-6BE5-AEA021772BF1}"/>
          </ac:spMkLst>
        </pc:spChg>
        <pc:picChg chg="mod">
          <ac:chgData name="Vladimir Todorovic" userId="c9bd4a49482d2662" providerId="LiveId" clId="{56A1D148-DB37-4CD9-B8F8-A876F0FD17BD}" dt="2026-09-11T08:03:46.919" v="2186" actId="14100"/>
          <ac:picMkLst>
            <pc:docMk/>
            <pc:sldMk cId="2087863134" sldId="285"/>
            <ac:picMk id="7" creationId="{647BC18F-5A73-C988-028B-9354D8E8FE95}"/>
          </ac:picMkLst>
        </pc:picChg>
      </pc:sldChg>
      <pc:sldChg chg="addSp delSp modSp add mod">
        <pc:chgData name="Vladimir Todorovic" userId="c9bd4a49482d2662" providerId="LiveId" clId="{56A1D148-DB37-4CD9-B8F8-A876F0FD17BD}" dt="2026-09-06T16:58:57.984" v="2094" actId="14100"/>
        <pc:sldMkLst>
          <pc:docMk/>
          <pc:sldMk cId="4019607538" sldId="286"/>
        </pc:sldMkLst>
        <pc:spChg chg="mod">
          <ac:chgData name="Vladimir Todorovic" userId="c9bd4a49482d2662" providerId="LiveId" clId="{56A1D148-DB37-4CD9-B8F8-A876F0FD17BD}" dt="2026-09-06T13:10:19.306" v="1733" actId="207"/>
          <ac:spMkLst>
            <pc:docMk/>
            <pc:sldMk cId="4019607538" sldId="286"/>
            <ac:spMk id="2" creationId="{D847CD5D-CC0D-4349-E9B7-899F3C382FD0}"/>
          </ac:spMkLst>
        </pc:spChg>
        <pc:spChg chg="add mod">
          <ac:chgData name="Vladimir Todorovic" userId="c9bd4a49482d2662" providerId="LiveId" clId="{56A1D148-DB37-4CD9-B8F8-A876F0FD17BD}" dt="2026-09-06T13:07:08.789" v="1710" actId="164"/>
          <ac:spMkLst>
            <pc:docMk/>
            <pc:sldMk cId="4019607538" sldId="286"/>
            <ac:spMk id="4" creationId="{0CCE0B13-3BFC-D8FF-D1CB-C8FC77A0B8ED}"/>
          </ac:spMkLst>
        </pc:spChg>
        <pc:grpChg chg="add mod">
          <ac:chgData name="Vladimir Todorovic" userId="c9bd4a49482d2662" providerId="LiveId" clId="{56A1D148-DB37-4CD9-B8F8-A876F0FD17BD}" dt="2026-09-06T16:58:57.984" v="2094" actId="14100"/>
          <ac:grpSpMkLst>
            <pc:docMk/>
            <pc:sldMk cId="4019607538" sldId="286"/>
            <ac:grpSpMk id="5" creationId="{98D6E2CF-1DDF-1C27-0B88-36A8F5616AB1}"/>
          </ac:grpSpMkLst>
        </pc:grpChg>
        <pc:picChg chg="mod">
          <ac:chgData name="Vladimir Todorovic" userId="c9bd4a49482d2662" providerId="LiveId" clId="{56A1D148-DB37-4CD9-B8F8-A876F0FD17BD}" dt="2026-09-06T13:07:08.789" v="1710" actId="164"/>
          <ac:picMkLst>
            <pc:docMk/>
            <pc:sldMk cId="4019607538" sldId="286"/>
            <ac:picMk id="7" creationId="{0F988C3E-8B24-EEBB-A991-C6EA02FBADD5}"/>
          </ac:picMkLst>
        </pc:picChg>
        <pc:picChg chg="add mod">
          <ac:chgData name="Vladimir Todorovic" userId="c9bd4a49482d2662" providerId="LiveId" clId="{56A1D148-DB37-4CD9-B8F8-A876F0FD17BD}" dt="2026-09-06T16:58:49.417" v="2092" actId="1076"/>
          <ac:picMkLst>
            <pc:docMk/>
            <pc:sldMk cId="4019607538" sldId="286"/>
            <ac:picMk id="8" creationId="{622AA4EB-A74D-B5CC-935F-8E675DAAD756}"/>
          </ac:picMkLst>
        </pc:picChg>
        <pc:picChg chg="add mod modCrop">
          <ac:chgData name="Vladimir Todorovic" userId="c9bd4a49482d2662" providerId="LiveId" clId="{56A1D148-DB37-4CD9-B8F8-A876F0FD17BD}" dt="2026-09-06T16:58:53.701" v="2093" actId="1076"/>
          <ac:picMkLst>
            <pc:docMk/>
            <pc:sldMk cId="4019607538" sldId="286"/>
            <ac:picMk id="12" creationId="{FC7D13FC-897A-4168-C655-64A803B7031B}"/>
          </ac:picMkLst>
        </pc:picChg>
      </pc:sldChg>
      <pc:sldChg chg="addSp modSp add mod ord">
        <pc:chgData name="Vladimir Todorovic" userId="c9bd4a49482d2662" providerId="LiveId" clId="{56A1D148-DB37-4CD9-B8F8-A876F0FD17BD}" dt="2026-09-11T08:05:01.474" v="2196" actId="14100"/>
        <pc:sldMkLst>
          <pc:docMk/>
          <pc:sldMk cId="1025796300" sldId="287"/>
        </pc:sldMkLst>
        <pc:spChg chg="mod">
          <ac:chgData name="Vladimir Todorovic" userId="c9bd4a49482d2662" providerId="LiveId" clId="{56A1D148-DB37-4CD9-B8F8-A876F0FD17BD}" dt="2026-09-06T13:11:21.847" v="1741" actId="207"/>
          <ac:spMkLst>
            <pc:docMk/>
            <pc:sldMk cId="1025796300" sldId="287"/>
            <ac:spMk id="2" creationId="{AC14BAE0-953D-5215-58A8-901235E0062D}"/>
          </ac:spMkLst>
        </pc:spChg>
        <pc:spChg chg="add mod">
          <ac:chgData name="Vladimir Todorovic" userId="c9bd4a49482d2662" providerId="LiveId" clId="{56A1D148-DB37-4CD9-B8F8-A876F0FD17BD}" dt="2026-09-06T13:19:49.346" v="1894" actId="20577"/>
          <ac:spMkLst>
            <pc:docMk/>
            <pc:sldMk cId="1025796300" sldId="287"/>
            <ac:spMk id="4" creationId="{434909C5-DC0E-4D98-04A6-AE180AA1EC6A}"/>
          </ac:spMkLst>
        </pc:spChg>
        <pc:picChg chg="mod">
          <ac:chgData name="Vladimir Todorovic" userId="c9bd4a49482d2662" providerId="LiveId" clId="{56A1D148-DB37-4CD9-B8F8-A876F0FD17BD}" dt="2026-09-11T08:05:01.474" v="2196" actId="14100"/>
          <ac:picMkLst>
            <pc:docMk/>
            <pc:sldMk cId="1025796300" sldId="287"/>
            <ac:picMk id="7" creationId="{3662BB4B-F493-F0C1-4A94-F671C52042A2}"/>
          </ac:picMkLst>
        </pc:picChg>
      </pc:sldChg>
      <pc:sldChg chg="addSp modSp add mod">
        <pc:chgData name="Vladimir Todorovic" userId="c9bd4a49482d2662" providerId="LiveId" clId="{56A1D148-DB37-4CD9-B8F8-A876F0FD17BD}" dt="2026-09-11T08:02:19.351" v="2166" actId="14100"/>
        <pc:sldMkLst>
          <pc:docMk/>
          <pc:sldMk cId="486736359" sldId="288"/>
        </pc:sldMkLst>
        <pc:spChg chg="add mod">
          <ac:chgData name="Vladimir Todorovic" userId="c9bd4a49482d2662" providerId="LiveId" clId="{56A1D148-DB37-4CD9-B8F8-A876F0FD17BD}" dt="2026-09-06T13:12:05.754" v="1748" actId="164"/>
          <ac:spMkLst>
            <pc:docMk/>
            <pc:sldMk cId="486736359" sldId="288"/>
            <ac:spMk id="3" creationId="{DD501231-6F75-4887-D055-BF9072DEB9C6}"/>
          </ac:spMkLst>
        </pc:spChg>
        <pc:grpChg chg="add mod">
          <ac:chgData name="Vladimir Todorovic" userId="c9bd4a49482d2662" providerId="LiveId" clId="{56A1D148-DB37-4CD9-B8F8-A876F0FD17BD}" dt="2026-09-11T08:02:19.351" v="2166" actId="14100"/>
          <ac:grpSpMkLst>
            <pc:docMk/>
            <pc:sldMk cId="486736359" sldId="288"/>
            <ac:grpSpMk id="4" creationId="{906E2855-37A6-78EB-13AA-276FBE4B119A}"/>
          </ac:grpSpMkLst>
        </pc:grpChg>
        <pc:picChg chg="mod">
          <ac:chgData name="Vladimir Todorovic" userId="c9bd4a49482d2662" providerId="LiveId" clId="{56A1D148-DB37-4CD9-B8F8-A876F0FD17BD}" dt="2026-09-06T13:12:05.754" v="1748" actId="164"/>
          <ac:picMkLst>
            <pc:docMk/>
            <pc:sldMk cId="486736359" sldId="288"/>
            <ac:picMk id="7" creationId="{728CA6F1-CEDD-0862-3279-1C148D42F4B9}"/>
          </ac:picMkLst>
        </pc:picChg>
      </pc:sldChg>
      <pc:sldChg chg="modSp add mod ord">
        <pc:chgData name="Vladimir Todorovic" userId="c9bd4a49482d2662" providerId="LiveId" clId="{56A1D148-DB37-4CD9-B8F8-A876F0FD17BD}" dt="2026-09-06T17:02:18.034" v="2138" actId="1076"/>
        <pc:sldMkLst>
          <pc:docMk/>
          <pc:sldMk cId="3956719486" sldId="289"/>
        </pc:sldMkLst>
        <pc:picChg chg="mod">
          <ac:chgData name="Vladimir Todorovic" userId="c9bd4a49482d2662" providerId="LiveId" clId="{56A1D148-DB37-4CD9-B8F8-A876F0FD17BD}" dt="2026-09-06T17:02:18.034" v="2138" actId="1076"/>
          <ac:picMkLst>
            <pc:docMk/>
            <pc:sldMk cId="3956719486" sldId="289"/>
            <ac:picMk id="7" creationId="{B74FEB52-2F7A-DBDF-0432-628E14B74D3C}"/>
          </ac:picMkLst>
        </pc:picChg>
      </pc:sldChg>
      <pc:sldChg chg="modSp add mod">
        <pc:chgData name="Vladimir Todorovic" userId="c9bd4a49482d2662" providerId="LiveId" clId="{56A1D148-DB37-4CD9-B8F8-A876F0FD17BD}" dt="2026-09-06T17:02:15.343" v="2137" actId="1076"/>
        <pc:sldMkLst>
          <pc:docMk/>
          <pc:sldMk cId="2805030456" sldId="290"/>
        </pc:sldMkLst>
        <pc:picChg chg="mod">
          <ac:chgData name="Vladimir Todorovic" userId="c9bd4a49482d2662" providerId="LiveId" clId="{56A1D148-DB37-4CD9-B8F8-A876F0FD17BD}" dt="2026-09-06T17:02:15.343" v="2137" actId="1076"/>
          <ac:picMkLst>
            <pc:docMk/>
            <pc:sldMk cId="2805030456" sldId="290"/>
            <ac:picMk id="7" creationId="{9F4D58C4-BDC1-8454-961C-501F1D42C083}"/>
          </ac:picMkLst>
        </pc:picChg>
      </pc:sldChg>
      <pc:sldChg chg="addSp modSp add mod">
        <pc:chgData name="Vladimir Todorovic" userId="c9bd4a49482d2662" providerId="LiveId" clId="{56A1D148-DB37-4CD9-B8F8-A876F0FD17BD}" dt="2026-09-11T08:02:35.766" v="2170" actId="1076"/>
        <pc:sldMkLst>
          <pc:docMk/>
          <pc:sldMk cId="2453747684" sldId="291"/>
        </pc:sldMkLst>
        <pc:spChg chg="add mod">
          <ac:chgData name="Vladimir Todorovic" userId="c9bd4a49482d2662" providerId="LiveId" clId="{56A1D148-DB37-4CD9-B8F8-A876F0FD17BD}" dt="2026-09-06T13:13:37.058" v="1760" actId="164"/>
          <ac:spMkLst>
            <pc:docMk/>
            <pc:sldMk cId="2453747684" sldId="291"/>
            <ac:spMk id="3" creationId="{B8FC212D-8649-540D-EB83-7DD812677106}"/>
          </ac:spMkLst>
        </pc:spChg>
        <pc:grpChg chg="add mod">
          <ac:chgData name="Vladimir Todorovic" userId="c9bd4a49482d2662" providerId="LiveId" clId="{56A1D148-DB37-4CD9-B8F8-A876F0FD17BD}" dt="2026-09-11T08:02:35.766" v="2170" actId="1076"/>
          <ac:grpSpMkLst>
            <pc:docMk/>
            <pc:sldMk cId="2453747684" sldId="291"/>
            <ac:grpSpMk id="4" creationId="{0EFB6036-2B80-4A03-2D32-239BEC268F6B}"/>
          </ac:grpSpMkLst>
        </pc:grpChg>
        <pc:picChg chg="mod">
          <ac:chgData name="Vladimir Todorovic" userId="c9bd4a49482d2662" providerId="LiveId" clId="{56A1D148-DB37-4CD9-B8F8-A876F0FD17BD}" dt="2026-09-06T13:13:37.058" v="1760" actId="164"/>
          <ac:picMkLst>
            <pc:docMk/>
            <pc:sldMk cId="2453747684" sldId="291"/>
            <ac:picMk id="7" creationId="{20E2F01B-EC67-96C1-40D2-55D9429AA719}"/>
          </ac:picMkLst>
        </pc:picChg>
      </pc:sldChg>
      <pc:sldChg chg="modSp add mod ord">
        <pc:chgData name="Vladimir Todorovic" userId="c9bd4a49482d2662" providerId="LiveId" clId="{56A1D148-DB37-4CD9-B8F8-A876F0FD17BD}" dt="2026-09-11T08:02:43.342" v="2172" actId="1076"/>
        <pc:sldMkLst>
          <pc:docMk/>
          <pc:sldMk cId="3225896227" sldId="292"/>
        </pc:sldMkLst>
        <pc:picChg chg="mod">
          <ac:chgData name="Vladimir Todorovic" userId="c9bd4a49482d2662" providerId="LiveId" clId="{56A1D148-DB37-4CD9-B8F8-A876F0FD17BD}" dt="2026-09-11T08:02:43.342" v="2172" actId="1076"/>
          <ac:picMkLst>
            <pc:docMk/>
            <pc:sldMk cId="3225896227" sldId="292"/>
            <ac:picMk id="7" creationId="{B8512944-46EA-BD74-A669-E4E8A53D250C}"/>
          </ac:picMkLst>
        </pc:picChg>
      </pc:sldChg>
      <pc:sldChg chg="addSp modSp add mod">
        <pc:chgData name="Vladimir Todorovic" userId="c9bd4a49482d2662" providerId="LiveId" clId="{56A1D148-DB37-4CD9-B8F8-A876F0FD17BD}" dt="2026-09-11T08:02:48.901" v="2174" actId="14100"/>
        <pc:sldMkLst>
          <pc:docMk/>
          <pc:sldMk cId="2975038565" sldId="293"/>
        </pc:sldMkLst>
        <pc:spChg chg="add mod">
          <ac:chgData name="Vladimir Todorovic" userId="c9bd4a49482d2662" providerId="LiveId" clId="{56A1D148-DB37-4CD9-B8F8-A876F0FD17BD}" dt="2026-09-06T13:14:58.379" v="1779" actId="1037"/>
          <ac:spMkLst>
            <pc:docMk/>
            <pc:sldMk cId="2975038565" sldId="293"/>
            <ac:spMk id="3" creationId="{F7A7C8BA-41A6-81C8-E1D6-C4B964010E7C}"/>
          </ac:spMkLst>
        </pc:spChg>
        <pc:grpChg chg="add mod">
          <ac:chgData name="Vladimir Todorovic" userId="c9bd4a49482d2662" providerId="LiveId" clId="{56A1D148-DB37-4CD9-B8F8-A876F0FD17BD}" dt="2026-09-11T08:02:48.901" v="2174" actId="14100"/>
          <ac:grpSpMkLst>
            <pc:docMk/>
            <pc:sldMk cId="2975038565" sldId="293"/>
            <ac:grpSpMk id="4" creationId="{A0AEDB42-EE60-D544-2226-C455B6E56335}"/>
          </ac:grpSpMkLst>
        </pc:grpChg>
        <pc:picChg chg="mod">
          <ac:chgData name="Vladimir Todorovic" userId="c9bd4a49482d2662" providerId="LiveId" clId="{56A1D148-DB37-4CD9-B8F8-A876F0FD17BD}" dt="2026-09-06T13:14:55.040" v="1777" actId="164"/>
          <ac:picMkLst>
            <pc:docMk/>
            <pc:sldMk cId="2975038565" sldId="293"/>
            <ac:picMk id="7" creationId="{0B4B83DE-38E7-2E48-0549-A793364CF72A}"/>
          </ac:picMkLst>
        </pc:picChg>
      </pc:sldChg>
      <pc:sldChg chg="modSp add mod">
        <pc:chgData name="Vladimir Todorovic" userId="c9bd4a49482d2662" providerId="LiveId" clId="{56A1D148-DB37-4CD9-B8F8-A876F0FD17BD}" dt="2026-09-06T17:01:24.709" v="2130" actId="14100"/>
        <pc:sldMkLst>
          <pc:docMk/>
          <pc:sldMk cId="516698733" sldId="294"/>
        </pc:sldMkLst>
        <pc:picChg chg="mod">
          <ac:chgData name="Vladimir Todorovic" userId="c9bd4a49482d2662" providerId="LiveId" clId="{56A1D148-DB37-4CD9-B8F8-A876F0FD17BD}" dt="2026-09-06T17:01:24.709" v="2130" actId="14100"/>
          <ac:picMkLst>
            <pc:docMk/>
            <pc:sldMk cId="516698733" sldId="294"/>
            <ac:picMk id="7" creationId="{568833B4-5A29-D1C9-3421-837CED5C63F2}"/>
          </ac:picMkLst>
        </pc:picChg>
      </pc:sldChg>
      <pc:sldChg chg="addSp modSp add mod">
        <pc:chgData name="Vladimir Todorovic" userId="c9bd4a49482d2662" providerId="LiveId" clId="{56A1D148-DB37-4CD9-B8F8-A876F0FD17BD}" dt="2026-09-11T08:04:15.134" v="2191" actId="164"/>
        <pc:sldMkLst>
          <pc:docMk/>
          <pc:sldMk cId="237678213" sldId="295"/>
        </pc:sldMkLst>
        <pc:spChg chg="add mod">
          <ac:chgData name="Vladimir Todorovic" userId="c9bd4a49482d2662" providerId="LiveId" clId="{56A1D148-DB37-4CD9-B8F8-A876F0FD17BD}" dt="2026-09-11T08:04:15.134" v="2191" actId="164"/>
          <ac:spMkLst>
            <pc:docMk/>
            <pc:sldMk cId="237678213" sldId="295"/>
            <ac:spMk id="3" creationId="{8AD3E69D-60DD-4816-222C-DBF5D5E49512}"/>
          </ac:spMkLst>
        </pc:spChg>
        <pc:grpChg chg="add mod">
          <ac:chgData name="Vladimir Todorovic" userId="c9bd4a49482d2662" providerId="LiveId" clId="{56A1D148-DB37-4CD9-B8F8-A876F0FD17BD}" dt="2026-09-11T08:04:15.134" v="2191" actId="164"/>
          <ac:grpSpMkLst>
            <pc:docMk/>
            <pc:sldMk cId="237678213" sldId="295"/>
            <ac:grpSpMk id="4" creationId="{8D102DBD-C740-B225-7D03-0DA53B5CF851}"/>
          </ac:grpSpMkLst>
        </pc:grpChg>
        <pc:picChg chg="mod">
          <ac:chgData name="Vladimir Todorovic" userId="c9bd4a49482d2662" providerId="LiveId" clId="{56A1D148-DB37-4CD9-B8F8-A876F0FD17BD}" dt="2026-09-11T08:04:15.134" v="2191" actId="164"/>
          <ac:picMkLst>
            <pc:docMk/>
            <pc:sldMk cId="237678213" sldId="295"/>
            <ac:picMk id="7" creationId="{C590CEFB-322B-0EAD-44EC-C7FFADF1F739}"/>
          </ac:picMkLst>
        </pc:picChg>
      </pc:sldChg>
      <pc:sldChg chg="addSp modSp add mod">
        <pc:chgData name="Vladimir Todorovic" userId="c9bd4a49482d2662" providerId="LiveId" clId="{56A1D148-DB37-4CD9-B8F8-A876F0FD17BD}" dt="2026-09-11T08:04:40.716" v="2195" actId="164"/>
        <pc:sldMkLst>
          <pc:docMk/>
          <pc:sldMk cId="1817690375" sldId="297"/>
        </pc:sldMkLst>
        <pc:spChg chg="mod">
          <ac:chgData name="Vladimir Todorovic" userId="c9bd4a49482d2662" providerId="LiveId" clId="{56A1D148-DB37-4CD9-B8F8-A876F0FD17BD}" dt="2026-09-06T13:17:51.966" v="1839" actId="207"/>
          <ac:spMkLst>
            <pc:docMk/>
            <pc:sldMk cId="1817690375" sldId="297"/>
            <ac:spMk id="2" creationId="{04E4951F-C2D2-103F-A733-AF8C0F6B89A1}"/>
          </ac:spMkLst>
        </pc:spChg>
        <pc:spChg chg="add mod">
          <ac:chgData name="Vladimir Todorovic" userId="c9bd4a49482d2662" providerId="LiveId" clId="{56A1D148-DB37-4CD9-B8F8-A876F0FD17BD}" dt="2026-09-11T08:04:40.716" v="2195" actId="164"/>
          <ac:spMkLst>
            <pc:docMk/>
            <pc:sldMk cId="1817690375" sldId="297"/>
            <ac:spMk id="3" creationId="{1A48BA53-B1A1-76D9-A6E3-5685D6D18E57}"/>
          </ac:spMkLst>
        </pc:spChg>
        <pc:spChg chg="add mod">
          <ac:chgData name="Vladimir Todorovic" userId="c9bd4a49482d2662" providerId="LiveId" clId="{56A1D148-DB37-4CD9-B8F8-A876F0FD17BD}" dt="2026-09-06T13:20:06.682" v="1912" actId="20577"/>
          <ac:spMkLst>
            <pc:docMk/>
            <pc:sldMk cId="1817690375" sldId="297"/>
            <ac:spMk id="4" creationId="{7353A71E-93CE-F659-AABA-51E8D59B9BD0}"/>
          </ac:spMkLst>
        </pc:spChg>
        <pc:grpChg chg="add mod">
          <ac:chgData name="Vladimir Todorovic" userId="c9bd4a49482d2662" providerId="LiveId" clId="{56A1D148-DB37-4CD9-B8F8-A876F0FD17BD}" dt="2026-09-11T08:04:40.716" v="2195" actId="164"/>
          <ac:grpSpMkLst>
            <pc:docMk/>
            <pc:sldMk cId="1817690375" sldId="297"/>
            <ac:grpSpMk id="5" creationId="{BA702C81-4DA7-5437-A5E6-BFA1682691F8}"/>
          </ac:grpSpMkLst>
        </pc:grpChg>
        <pc:picChg chg="mod">
          <ac:chgData name="Vladimir Todorovic" userId="c9bd4a49482d2662" providerId="LiveId" clId="{56A1D148-DB37-4CD9-B8F8-A876F0FD17BD}" dt="2026-09-11T08:04:40.716" v="2195" actId="164"/>
          <ac:picMkLst>
            <pc:docMk/>
            <pc:sldMk cId="1817690375" sldId="297"/>
            <ac:picMk id="7" creationId="{95E0F056-82F3-5740-B234-448F1598160E}"/>
          </ac:picMkLst>
        </pc:picChg>
      </pc:sldChg>
      <pc:sldChg chg="delSp modSp add mod">
        <pc:chgData name="Vladimir Todorovic" userId="c9bd4a49482d2662" providerId="LiveId" clId="{56A1D148-DB37-4CD9-B8F8-A876F0FD17BD}" dt="2026-09-06T17:02:42.166" v="2144" actId="1076"/>
        <pc:sldMkLst>
          <pc:docMk/>
          <pc:sldMk cId="3821809860" sldId="298"/>
        </pc:sldMkLst>
        <pc:picChg chg="mod">
          <ac:chgData name="Vladimir Todorovic" userId="c9bd4a49482d2662" providerId="LiveId" clId="{56A1D148-DB37-4CD9-B8F8-A876F0FD17BD}" dt="2026-09-06T17:02:42.166" v="2144" actId="1076"/>
          <ac:picMkLst>
            <pc:docMk/>
            <pc:sldMk cId="3821809860" sldId="298"/>
            <ac:picMk id="7" creationId="{527119C4-2900-6D85-798D-1E4C48CDA5D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51F6E-26AE-42B4-BD26-86EE297C0C97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AA1EF8-C879-4E4F-982F-0E2B3809A0F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23662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AA1EF8-C879-4E4F-982F-0E2B3809A0F6}" type="slidenum">
              <a:rPr lang="hr-HR" smtClean="0"/>
              <a:t>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667777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AA1EF8-C879-4E4F-982F-0E2B3809A0F6}" type="slidenum">
              <a:rPr lang="hr-HR" smtClean="0"/>
              <a:t>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09710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9158758-16DC-D792-AD64-0D559CE73E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BE984E87-5BE1-CB7D-E4FD-0A95E07711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10CA4B33-B1F2-E29D-7B2C-800DFE44A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3221BD12-4A9A-9B66-BC91-60D5041C1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5E9EF04-6D46-7CD5-1020-F80209F7C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2017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62071C6-8C00-D9EE-C8E4-BAA634C81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42A7F26C-187F-7FF4-7120-8D192FFDA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DFA1D70E-8085-7C84-CCA8-B4F97429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DD632C19-DD78-9A49-0B8B-FC0F15D13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6707C2CC-F1E5-6A64-4B7F-A7A2CCA2C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03436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E1E646D-4A13-BF7C-45B6-5C2D37A46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B08EC6E5-628A-50CE-B908-A225622A9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90501488-5BA7-8C02-A1ED-37818F57F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364F8332-04C4-C774-8ADA-DA3844BE0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61CF8D3D-E5D9-0B23-E96C-AAEECB9D0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09729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A5410D6-F034-9C9B-A398-A687F720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CA7BF3B-3537-7DD2-87D5-6092310CDE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806C5C58-6A3A-904B-8848-903211F5A6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ABD11512-7ACE-3C40-0314-FD4EE6F1A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BB2827B9-235F-D143-03C4-CF507B99E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C5F12E0E-F9CE-542E-972A-A50C0E44C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2997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377B679-AF06-0D76-09FD-09A8881BD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99061004-8E10-9F4D-78E1-F2DCCBBAB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9EC99BA8-D0E1-6CD7-EBD2-9B5B337DC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870E259B-16CD-0D78-3929-6DAF1F6EC3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58EEB3EE-DBB9-815C-A3C6-22E29E2A9D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99353935-614A-83D1-C8C0-D8E24B087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882C841D-512E-5EDD-B4B5-D21AC30E6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10F9F171-E4ED-7708-6183-EC96E862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099413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B168949-7F0F-C563-5AE5-EAE76F232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3BBB518F-DA06-CB4E-179A-4BE70B95C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A81CF42F-B220-86C7-DAEC-E015A0053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AECDE0F7-FBBD-9070-F26B-8F4D11553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37492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6CC1AA71-7D29-93F3-D329-58903D21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2F127884-E859-8151-9320-13F0B136D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5183DB40-D002-D340-C0B8-253551C7F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01052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55EDC5A-523E-ED41-3358-C8A2567C2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999CF46-0521-5E06-DE34-D97F50442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8ACDF15F-7681-370E-B3E9-380E266D6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7737BDAC-924F-999A-ACB1-F1E6100FB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81F2CC48-8C0E-A1E9-6B70-2E7CCB772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B741096A-EE78-42C0-4C69-2EA25CECA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84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661140B-A58C-F07A-DDDC-F7353999D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2F91F1E1-6A11-E116-36B0-1719B394E0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466A4FB4-2A99-F275-23CD-E849A2698C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8F9E1169-7412-CA01-C517-D6B2D13A6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0D157BC2-29B3-2EE1-F1EA-458BD5090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B8A215A2-4FA8-D08D-7C0C-2A58780A7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0038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C7FBA70-D171-BAF5-AEB0-BC19B360C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064142DE-4EF6-8F75-01F4-98ABE20786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0CD6DA23-1E75-736A-58D6-6C25D3A26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6BE4F8AA-279B-0A32-4990-D6984C2A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791C87AA-435A-594A-5EBE-4DD2F8ECA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03523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B5BB6EF9-632D-B61D-8F2F-F80E16D293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91020730-7588-C099-EE59-1490788E6B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F6E6C274-A0B1-E3C0-4E2B-B49845C7B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7CED4F7B-169F-D127-4A38-FBD0C4D4C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29A54FDF-ACBC-BBFF-93CC-AAB867C7C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88781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BDAA5921-A801-95D2-CD86-3A821A7C4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ECC47AF7-369A-0757-02D7-902A50764E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D9E8AE3D-9C15-60B5-CB85-9B3ACF0824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FAAF15-9C76-463B-99C6-0DC85B284AC3}" type="datetimeFigureOut">
              <a:rPr lang="hr-HR" smtClean="0"/>
              <a:t>11.9.2026.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B25B7D3F-3A70-F60B-D5D8-767BB8049D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90493649-A1E9-F270-466F-C74E37F47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A19871-626B-45B5-9038-AC8255B76163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42196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niOkvir 8">
            <a:extLst>
              <a:ext uri="{FF2B5EF4-FFF2-40B4-BE49-F238E27FC236}">
                <a16:creationId xmlns:a16="http://schemas.microsoft.com/office/drawing/2014/main" id="{CCE2ED43-8973-657E-EBDA-CFB455A91FAD}"/>
              </a:ext>
            </a:extLst>
          </p:cNvPr>
          <p:cNvSpPr txBox="1"/>
          <p:nvPr/>
        </p:nvSpPr>
        <p:spPr>
          <a:xfrm>
            <a:off x="1194816" y="5453551"/>
            <a:ext cx="2218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ŠK. GOD. 2025/26.</a:t>
            </a:r>
          </a:p>
        </p:txBody>
      </p:sp>
    </p:spTree>
    <p:extLst>
      <p:ext uri="{BB962C8B-B14F-4D97-AF65-F5344CB8AC3E}">
        <p14:creationId xmlns:p14="http://schemas.microsoft.com/office/powerpoint/2010/main" val="1863217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15000"/>
            <a:lum/>
          </a:blip>
          <a:srcRect/>
          <a:tile tx="-5003800" ty="0" sx="76000" sy="76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DD8C4B1-4E69-A29F-2D2E-2E6D9F9E3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094" y="169132"/>
            <a:ext cx="10515600" cy="689908"/>
          </a:xfrm>
        </p:spPr>
        <p:txBody>
          <a:bodyPr>
            <a:normAutofit fontScale="90000"/>
          </a:bodyPr>
          <a:lstStyle/>
          <a:p>
            <a:r>
              <a:rPr lang="hr-HR" b="1" dirty="0"/>
              <a:t>O istraživanju</a:t>
            </a:r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33805E5D-7808-6F18-184B-C37BDAA0D2A5}"/>
              </a:ext>
            </a:extLst>
          </p:cNvPr>
          <p:cNvSpPr txBox="1"/>
          <p:nvPr/>
        </p:nvSpPr>
        <p:spPr>
          <a:xfrm>
            <a:off x="410499" y="897538"/>
            <a:ext cx="11249393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r-HR" sz="1900" dirty="0"/>
              <a:t>U šk. god 2025/26. u srednjoj Strukovnoj školi Sisak provedeno je anketno istraživanje na temu: </a:t>
            </a:r>
          </a:p>
          <a:p>
            <a:pPr algn="just"/>
            <a:r>
              <a:rPr lang="hr-HR" sz="1900" dirty="0"/>
              <a:t>” Pozitivni i negativni aspekti mobilne tehnologije u životu tinejdžera”.</a:t>
            </a:r>
          </a:p>
          <a:p>
            <a:pPr algn="just"/>
            <a:endParaRPr lang="hr-HR" sz="1900" dirty="0"/>
          </a:p>
          <a:p>
            <a:pPr algn="just"/>
            <a:r>
              <a:rPr lang="hr-HR" sz="1900" dirty="0"/>
              <a:t>Anonimnim istraživanjem obuhvaćeni su srednjoškolski nastavnici, učenici i roditelji učenika većinom Strukovne škole Sisak. U istraživanju je sudjelovalo tri grupe anketiranih:  58 nastavnika , 419 učenika i 67 roditelja učenika.</a:t>
            </a:r>
          </a:p>
          <a:p>
            <a:pPr algn="just"/>
            <a:endParaRPr lang="hr-HR" sz="1900" dirty="0"/>
          </a:p>
          <a:p>
            <a:pPr algn="just"/>
            <a:r>
              <a:rPr lang="hr-HR" sz="1900" dirty="0"/>
              <a:t>Učenici pohađaju različita zanimanja - od 1. do 3. (4.) razreda - iz sektora graditeljstva, prometa i logistike,  tekstila i kože, šumarstva i drvne tehnologije, grafičke tehnologije i audiovizualne tehnologije itd. </a:t>
            </a:r>
          </a:p>
          <a:p>
            <a:pPr algn="just"/>
            <a:endParaRPr lang="hr-HR" sz="1900" dirty="0"/>
          </a:p>
          <a:p>
            <a:pPr algn="just"/>
            <a:r>
              <a:rPr lang="hr-HR" sz="1900" dirty="0"/>
              <a:t>Istraživanje sam kreirao i proveo da probamo saznati kako doživljavamo prisutnost mobitela u učionici i svakodnevnom životu. Mišljenja sam da je broj reprezentativan, te da će vam biti zanimljivo pročitati anketna pitanja te odgovore na njih. Pri sastavljanju nekih pitanja koristio sam </a:t>
            </a:r>
            <a:r>
              <a:rPr lang="hr-HR" sz="1900" dirty="0" err="1"/>
              <a:t>Gemini</a:t>
            </a:r>
            <a:r>
              <a:rPr lang="hr-HR" sz="1900" dirty="0"/>
              <a:t> (AI).</a:t>
            </a:r>
          </a:p>
          <a:p>
            <a:pPr algn="just"/>
            <a:endParaRPr lang="hr-HR" sz="1900" dirty="0"/>
          </a:p>
          <a:p>
            <a:pPr algn="just"/>
            <a:r>
              <a:rPr lang="hr-HR" sz="1900" dirty="0"/>
              <a:t>Svaka grupa je imala svoja pitanja, samo je zadnje pitanje bilo zajedničko svima.</a:t>
            </a:r>
          </a:p>
          <a:p>
            <a:pPr algn="just"/>
            <a:endParaRPr lang="hr-HR" sz="1900" dirty="0"/>
          </a:p>
          <a:p>
            <a:pPr algn="just"/>
            <a:r>
              <a:rPr lang="hr-HR" sz="1900" dirty="0"/>
              <a:t>Zahvalio bi se svim kolegama i sudionicima koji su pomogli na provedbi i sudjelovali u istraživanju.</a:t>
            </a:r>
          </a:p>
        </p:txBody>
      </p:sp>
      <p:sp>
        <p:nvSpPr>
          <p:cNvPr id="9" name="TekstniOkvir 8">
            <a:extLst>
              <a:ext uri="{FF2B5EF4-FFF2-40B4-BE49-F238E27FC236}">
                <a16:creationId xmlns:a16="http://schemas.microsoft.com/office/drawing/2014/main" id="{A27E3385-D112-FFC7-F9AE-5201F5D70A9E}"/>
              </a:ext>
            </a:extLst>
          </p:cNvPr>
          <p:cNvSpPr txBox="1"/>
          <p:nvPr/>
        </p:nvSpPr>
        <p:spPr>
          <a:xfrm>
            <a:off x="8739651" y="6160919"/>
            <a:ext cx="31628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hr-HR" sz="1800" b="1" dirty="0"/>
              <a:t>Vladimir Todorović, </a:t>
            </a:r>
            <a:br>
              <a:rPr lang="hr-HR" sz="1800" b="1" dirty="0"/>
            </a:br>
            <a:r>
              <a:rPr lang="hr-HR" sz="1400" dirty="0"/>
              <a:t>nastavnik strukovnih premeta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71817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6E46BB05-7658-1659-6C33-5CC2D6D87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15770"/>
            <a:ext cx="11277600" cy="4426459"/>
          </a:xfrm>
          <a:prstGeom prst="rect">
            <a:avLst/>
          </a:prstGeom>
        </p:spPr>
      </p:pic>
      <p:sp>
        <p:nvSpPr>
          <p:cNvPr id="18" name="TekstniOkvir 17">
            <a:extLst>
              <a:ext uri="{FF2B5EF4-FFF2-40B4-BE49-F238E27FC236}">
                <a16:creationId xmlns:a16="http://schemas.microsoft.com/office/drawing/2014/main" id="{9630F397-B479-038B-3224-24D097E225F4}"/>
              </a:ext>
            </a:extLst>
          </p:cNvPr>
          <p:cNvSpPr txBox="1"/>
          <p:nvPr/>
        </p:nvSpPr>
        <p:spPr>
          <a:xfrm>
            <a:off x="149980" y="284494"/>
            <a:ext cx="89601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400" dirty="0">
                <a:solidFill>
                  <a:schemeClr val="bg1"/>
                </a:solidFill>
              </a:rPr>
              <a:t>Pozitivni i negativni aspekti mobilne tehnologije u životu tinejdžera</a:t>
            </a:r>
          </a:p>
        </p:txBody>
      </p:sp>
      <p:sp>
        <p:nvSpPr>
          <p:cNvPr id="22" name="TekstniOkvir 21">
            <a:extLst>
              <a:ext uri="{FF2B5EF4-FFF2-40B4-BE49-F238E27FC236}">
                <a16:creationId xmlns:a16="http://schemas.microsoft.com/office/drawing/2014/main" id="{E45B680E-D85D-797A-F9EB-0F86581D5D4C}"/>
              </a:ext>
            </a:extLst>
          </p:cNvPr>
          <p:cNvSpPr txBox="1"/>
          <p:nvPr/>
        </p:nvSpPr>
        <p:spPr>
          <a:xfrm>
            <a:off x="406400" y="5989999"/>
            <a:ext cx="26270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000" dirty="0">
                <a:solidFill>
                  <a:schemeClr val="bg1"/>
                </a:solidFill>
              </a:rPr>
              <a:t>Strukovna škola Sisak</a:t>
            </a:r>
            <a:endParaRPr lang="hr-HR" dirty="0"/>
          </a:p>
        </p:txBody>
      </p:sp>
      <p:sp>
        <p:nvSpPr>
          <p:cNvPr id="24" name="TekstniOkvir 23">
            <a:extLst>
              <a:ext uri="{FF2B5EF4-FFF2-40B4-BE49-F238E27FC236}">
                <a16:creationId xmlns:a16="http://schemas.microsoft.com/office/drawing/2014/main" id="{D8A99938-C154-8A5A-8FA8-E2DB9BFA062E}"/>
              </a:ext>
            </a:extLst>
          </p:cNvPr>
          <p:cNvSpPr txBox="1"/>
          <p:nvPr/>
        </p:nvSpPr>
        <p:spPr>
          <a:xfrm>
            <a:off x="404088" y="6338053"/>
            <a:ext cx="31277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1800" dirty="0">
                <a:solidFill>
                  <a:schemeClr val="bg1"/>
                </a:solidFill>
              </a:rPr>
              <a:t>Vladimir Todorović</a:t>
            </a:r>
            <a:endParaRPr lang="hr-HR" dirty="0">
              <a:solidFill>
                <a:schemeClr val="bg1"/>
              </a:solidFill>
            </a:endParaRPr>
          </a:p>
        </p:txBody>
      </p:sp>
      <p:sp>
        <p:nvSpPr>
          <p:cNvPr id="25" name="TekstniOkvir 24">
            <a:extLst>
              <a:ext uri="{FF2B5EF4-FFF2-40B4-BE49-F238E27FC236}">
                <a16:creationId xmlns:a16="http://schemas.microsoft.com/office/drawing/2014/main" id="{07E05414-FB2C-75C4-760C-FBF0A26A6FE9}"/>
              </a:ext>
            </a:extLst>
          </p:cNvPr>
          <p:cNvSpPr txBox="1"/>
          <p:nvPr/>
        </p:nvSpPr>
        <p:spPr>
          <a:xfrm>
            <a:off x="9717024" y="5989999"/>
            <a:ext cx="2218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ŠK. GOD. 2025/26.</a:t>
            </a:r>
          </a:p>
        </p:txBody>
      </p:sp>
    </p:spTree>
    <p:extLst>
      <p:ext uri="{BB962C8B-B14F-4D97-AF65-F5344CB8AC3E}">
        <p14:creationId xmlns:p14="http://schemas.microsoft.com/office/powerpoint/2010/main" val="1511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3941C0-BECA-2D1E-EA93-FB021DD32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52AE761-000E-AC6B-9295-7DBD211AF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7891C648-871F-10F8-1B68-3AF1DE37A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C8250893-4EBA-802B-3A4D-B0276D587F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4418048-5493-FE3A-59A9-34728EAB35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71FD1548-749B-178C-97F8-CD1C4BA0E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881" y="1215770"/>
            <a:ext cx="10884238" cy="4426459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80EAC93F-AA8E-00C0-561B-A6934D2FAEED}"/>
              </a:ext>
            </a:extLst>
          </p:cNvPr>
          <p:cNvSpPr txBox="1"/>
          <p:nvPr/>
        </p:nvSpPr>
        <p:spPr>
          <a:xfrm>
            <a:off x="9782629" y="353181"/>
            <a:ext cx="1940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6787705A-A296-006F-6DA1-A1C2993589E4}"/>
              </a:ext>
            </a:extLst>
          </p:cNvPr>
          <p:cNvSpPr txBox="1"/>
          <p:nvPr/>
        </p:nvSpPr>
        <p:spPr>
          <a:xfrm>
            <a:off x="546704" y="192601"/>
            <a:ext cx="37398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800" dirty="0">
                <a:solidFill>
                  <a:schemeClr val="bg1"/>
                </a:solidFill>
              </a:rPr>
              <a:t>Pitanja za učenike/</a:t>
            </a:r>
            <a:r>
              <a:rPr lang="hr-HR" sz="2800" dirty="0" err="1">
                <a:solidFill>
                  <a:schemeClr val="bg1"/>
                </a:solidFill>
              </a:rPr>
              <a:t>ce</a:t>
            </a: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2574214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DC7FA1-38D1-26ED-6D49-6CA4FB60C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5CECDC8-1ABB-865C-1757-5703D4615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1C813741-256E-8DDD-890D-6AA08986B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9ACBEFB5-8D8A-721B-A856-57C329D8B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7AE5DF-053C-3D5B-D06A-AF38EC78C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6CFF8546-3B6E-60BF-A2DE-3CCF67F6D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880" y="1421661"/>
            <a:ext cx="11152177" cy="4113507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387F5E85-F6F8-1880-235E-A2C6F53149B3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1683819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036868-5D4C-076C-B70F-27326AC84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6E1E438-FB10-3DD7-8452-F1059DE92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C89310E6-F8F2-C7F9-278E-8B0488DC1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0E518B81-D445-EF56-AE78-E6464F4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EE0E7DF-724A-3DE6-01AD-81BDB9E1DA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DEB84CCF-40D4-328D-6D60-69A7DDC3E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002" y="1534332"/>
            <a:ext cx="11381056" cy="4122549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5FC4067B-F882-0A65-B821-D91F6EA8BF7D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583557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70FB65-51F7-39EF-491D-93A19BA63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AE34D70-F6E2-3DC1-167E-11CFBF9FB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C6D4CB4C-257C-AE32-C1CC-42FF28EFC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1B00D4D5-D9E8-679D-A33A-66362B4CB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C8DC207-BA30-D03C-EFB5-4FA20DA64F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A87C3ADA-82D6-B521-E46F-D4AEF75A5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7760" y="1512669"/>
            <a:ext cx="10471767" cy="3976982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9477C36A-ED67-1FE5-7F1F-6AD9FE585382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1060497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2D6D55-2236-4137-DEFD-4F793836A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32EAC2F-DFFF-D673-49A6-9A591E2F3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BBA05B08-8A7C-B5B0-7094-615579A31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6E2B7A7E-19CE-912C-F969-DB9CD41C1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C7026EC-CFD1-F3BE-DF05-417797567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0FBB3617-4FFE-5C85-FF49-96D0D2757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0638" y="1533802"/>
            <a:ext cx="10150494" cy="4123286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9B427631-3DF2-947E-EF11-9623680E7EFD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850708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9EDB77-B632-4D60-7B99-B76120F34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70E2738-A314-9757-6205-321FB400A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6A666649-BE47-FDDC-780B-C0C2E686B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70EB7101-F5C7-26AB-8786-64EDBBDD2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9326935-3FD0-E579-8104-A7F10DF78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AE890E83-0677-4427-9654-FDF1343A7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0637" y="1547137"/>
            <a:ext cx="10431179" cy="4207487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3CA8576D-4FB2-C618-6EFD-4BD18D4AF85A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1670487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812A7D-8DF2-5700-7F20-A5E9A880F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21BA8-C7FC-A148-81DA-5DCC405BC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71395F60-251F-B643-8914-ABC762040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8C225F8F-5CAA-7C7A-2824-5B694E955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DCCE7E6-AF3D-44E1-1B85-10FFB3017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553D2B83-14FD-DE07-6D7C-B69416F5D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4306" y="1429077"/>
            <a:ext cx="10607154" cy="3999418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3C3BFC15-62C6-9E60-6826-A1210DC4DEAE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2331439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CC196C-6762-1057-C573-BD6E0DB90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230DA5F-EE7A-CF89-0004-2099EE3A85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CA622DB5-D19D-8E6E-3103-24A249A6CE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9FF6A481-7AF1-88D3-E8D8-C4B938DFC6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02D3018-923D-2FCD-97C2-EF7D56BFA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82E76B98-BA88-B844-4480-0EDC345C2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6515" y="1547942"/>
            <a:ext cx="10636983" cy="4096954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162C3292-E09F-5AF3-F8C0-5F0F4951A316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70468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6B3273-9A3D-ABF8-FF22-EBAB60C5D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5C02F4A-4478-129F-8C29-AFDAC6954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0B0574C8-5054-9902-64D8-329750229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47D108DD-56BA-B80C-DF80-674B4E782C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AC7B03-4E9D-04B4-A1F5-2AE8789CA8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2E286254-8171-AB57-9BA2-990F36BDAE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3463" y="1497303"/>
            <a:ext cx="10064308" cy="3987226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D01544F3-DE02-98E2-A48E-8F04574BF4D9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4121052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0B12FA-D84D-B259-5306-8408669DD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A1B13E5-1E80-E3FC-4CCF-E3DD28147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D7111221-865B-AA72-CCC4-12BCB4934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29C07B70-6E98-60FB-A344-43A28838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B54431F-C645-34E3-7DD6-3292DC191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D8203E61-D974-F56E-45DA-8572D0CE9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275" y="1462597"/>
            <a:ext cx="10518417" cy="4297605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CAA0D481-E83B-7203-0C1A-BEFC7EA66CA5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366912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D53307-A6F1-26A1-42A3-5EEC9797B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A50B404-B622-68E0-A2D9-35CC83476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5012ADB5-9B7D-4844-A40B-F68D423C2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E8D3DBD8-97D6-7634-AA6D-0C82D2C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EA7C82-202C-ECB5-E3C0-2BED10D8B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E8650A1A-C328-E2BC-11D4-D71DB6070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6319" y="1465326"/>
            <a:ext cx="10310726" cy="4118609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C1E06A2D-38C2-CEA5-CC11-CD6088D1F1B0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2015613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CF47B3-7BB1-8359-BBB7-BB01A5337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676C172-5860-D619-B40D-CA43BA4E1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DDFE040D-9A2B-32BF-11CD-45968B49B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318CDD68-2773-E176-9B19-CDE4E24E46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E0BD760-F527-248D-B511-A70A0558EB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5DA9FCD5-DBEF-5936-66D3-1689ABE0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4694" y="1512748"/>
            <a:ext cx="10280677" cy="4004649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A15CE968-3BD0-B473-6D4E-93792B89AA6C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1139717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473525-C2E1-955C-065D-AA0883B81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1F8A76D-8CF5-5AD5-2942-F4A98D97C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8D9C8B51-07A4-63E1-38C9-9000E868B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81D087A0-D577-2DD8-6577-AA804E6614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979D688-7902-B758-303B-6A3A42A91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44EED37B-41E5-63F7-0F10-6F8D51716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1247" y="1458634"/>
            <a:ext cx="10198762" cy="3940303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30AA6CB3-A9DA-B6F4-D6F0-DEE20D3FFC4D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1288696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E31B24-E2C7-8502-8535-8D8308D93E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47D9A75-CB0C-5775-12D8-3B1A4056B5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BF6B5289-CD7D-0C20-3899-F69AE68DA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21E4A063-E976-51F6-BB59-4568FFE14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81BA4C6-2D76-840B-7989-6D9230B64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D5572A78-6145-AF58-579D-9E568A749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608" y="1488597"/>
            <a:ext cx="10010656" cy="4126956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A847904A-B852-93A7-881A-30197E2455CC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3335079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28F0D6-1625-4B7D-6DEF-33DF9EC7E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64DAD5-2E5F-F92F-FB7A-68F663B61E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6D6F87E3-870B-6251-C8A7-DF159A526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7E3A3CDC-77F2-16EC-8D7E-1EA221217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AB5D75-2536-F775-0DB9-E466F761A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911C0AC6-705C-B9EC-05B1-CEDF625C7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159" y="1551003"/>
            <a:ext cx="9938472" cy="3904399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87862F3C-9DD8-B3D8-777A-6BE7F759FBB4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254983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07DB29-C6A0-4E7D-447D-722F61B73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5E5B9A6-E912-FBF4-4815-CEDEF54F3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5930B3F6-2515-0CBE-70A4-E3F2E7AE1D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DE3E8884-6FD8-79D9-B745-8B9EC662A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6728D9-C658-5486-1EEF-BDC6889CC8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CA0E070D-6F6B-F78B-6A79-64D91B21C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0988" y="1497560"/>
            <a:ext cx="9799578" cy="4025416"/>
          </a:xfrm>
          <a:prstGeom prst="rect">
            <a:avLst/>
          </a:prstGeom>
        </p:spPr>
      </p:pic>
      <p:sp>
        <p:nvSpPr>
          <p:cNvPr id="2" name="TekstniOkvir 1">
            <a:extLst>
              <a:ext uri="{FF2B5EF4-FFF2-40B4-BE49-F238E27FC236}">
                <a16:creationId xmlns:a16="http://schemas.microsoft.com/office/drawing/2014/main" id="{C8FE0C96-4FD8-4FA2-968B-3B982D1517A3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</p:spTree>
    <p:extLst>
      <p:ext uri="{BB962C8B-B14F-4D97-AF65-F5344CB8AC3E}">
        <p14:creationId xmlns:p14="http://schemas.microsoft.com/office/powerpoint/2010/main" val="275354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4DDE97-9581-2B89-A179-77470FDA0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E3AEDB2-1AB3-D640-6417-71E65BF1D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2E521044-FF66-446C-57F1-C768C84B6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09E1BFE0-DC37-A509-9538-7698FDEB4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C90018F-761E-058B-1BE2-9657496C1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C4C2D117-CFD4-82D5-12AF-2665B77DED19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  <p:grpSp>
        <p:nvGrpSpPr>
          <p:cNvPr id="4" name="Grupa 3">
            <a:extLst>
              <a:ext uri="{FF2B5EF4-FFF2-40B4-BE49-F238E27FC236}">
                <a16:creationId xmlns:a16="http://schemas.microsoft.com/office/drawing/2014/main" id="{E71C38BD-66A4-91A3-2DE2-529D6B86EE43}"/>
              </a:ext>
            </a:extLst>
          </p:cNvPr>
          <p:cNvGrpSpPr/>
          <p:nvPr/>
        </p:nvGrpSpPr>
        <p:grpSpPr>
          <a:xfrm>
            <a:off x="1002042" y="1457721"/>
            <a:ext cx="10187150" cy="4013614"/>
            <a:chOff x="944146" y="1448402"/>
            <a:chExt cx="9574900" cy="3533272"/>
          </a:xfrm>
        </p:grpSpPr>
        <p:pic>
          <p:nvPicPr>
            <p:cNvPr id="6" name="Slika 5">
              <a:extLst>
                <a:ext uri="{FF2B5EF4-FFF2-40B4-BE49-F238E27FC236}">
                  <a16:creationId xmlns:a16="http://schemas.microsoft.com/office/drawing/2014/main" id="{B2F33904-2EF2-4F22-2333-4DEB7C007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44146" y="1448402"/>
              <a:ext cx="9574900" cy="3533272"/>
            </a:xfrm>
            <a:prstGeom prst="rect">
              <a:avLst/>
            </a:prstGeom>
          </p:spPr>
        </p:pic>
        <p:sp>
          <p:nvSpPr>
            <p:cNvPr id="3" name="Pravokutnik 2">
              <a:extLst>
                <a:ext uri="{FF2B5EF4-FFF2-40B4-BE49-F238E27FC236}">
                  <a16:creationId xmlns:a16="http://schemas.microsoft.com/office/drawing/2014/main" id="{088AA9B2-7E2E-F57E-F3DA-DB533BA30662}"/>
                </a:ext>
              </a:extLst>
            </p:cNvPr>
            <p:cNvSpPr/>
            <p:nvPr/>
          </p:nvSpPr>
          <p:spPr>
            <a:xfrm>
              <a:off x="10058400" y="1487424"/>
              <a:ext cx="438912" cy="5852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</p:spTree>
    <p:extLst>
      <p:ext uri="{BB962C8B-B14F-4D97-AF65-F5344CB8AC3E}">
        <p14:creationId xmlns:p14="http://schemas.microsoft.com/office/powerpoint/2010/main" val="1897403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1369A2-B774-C6B8-ED9A-712629B8C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7891EB6-7385-10B3-08A0-858FC7885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F3A06687-2FDD-D390-BCF9-F97B59AF8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67DE6AA8-DE21-CD14-17C9-3FEAD66C0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EF4F477-95BF-C050-A7F1-BE93A0B1D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80775E7D-FF4E-2CDA-903A-00B74774BDC8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BF96A8D-F281-C4D9-2713-31E23D888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394" y="1278814"/>
            <a:ext cx="9617603" cy="3794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4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F7FF7F-1F3C-6FD3-3CD3-B459C3B1D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903ADE2-E3FB-4C95-356A-21C8F1EA05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CE041CB0-72CC-6BA7-7229-577674349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4658630C-0768-0C72-EA4B-76A411A32C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82252C-8044-E222-2B9F-3C51B86FB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D18A34B2-A968-A538-EC2C-7635C5DED7E8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92A82F50-060D-840E-1350-0BDC57396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187" y="1222141"/>
            <a:ext cx="9694257" cy="39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133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4327F4-C9AA-77A7-5E3F-90F3312B2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19D4CE4-9D41-C482-2848-2D8C42AED0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4445A051-E43C-E2C9-09C2-7C2811159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0981804B-7B5E-E54E-96ED-EE55D412D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276BBAC-81CD-B9C9-9543-67337AD02A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35E05262-BE95-A2A2-9684-80EAC9C32879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UČENIK/CA: 419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A389D313-136A-E939-CCD5-F49F92E27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192" y="1283938"/>
            <a:ext cx="9551359" cy="378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11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7FA20A-6837-53D4-9744-1A24DDAEA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07263E4-DA15-F9DB-BB2C-E3FA72A75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8483EE63-D9B3-0A8D-77BC-2FF43EBC1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89E95592-73A2-5FF0-4D65-1CA7D0122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F625B4C-8DDB-D2BD-9FB5-FAE6E256EF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FD1CE3BD-A048-F584-CB34-EB1B933C843F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7CEED9EA-9B3B-D715-BF4A-6E4A9F5E6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703" y="1367866"/>
            <a:ext cx="9546362" cy="3632920"/>
          </a:xfrm>
          <a:prstGeom prst="rect">
            <a:avLst/>
          </a:prstGeom>
        </p:spPr>
      </p:pic>
      <p:sp>
        <p:nvSpPr>
          <p:cNvPr id="4" name="TekstniOkvir 3">
            <a:extLst>
              <a:ext uri="{FF2B5EF4-FFF2-40B4-BE49-F238E27FC236}">
                <a16:creationId xmlns:a16="http://schemas.microsoft.com/office/drawing/2014/main" id="{5EF034E0-AE3F-A686-30C4-C023381AF5F9}"/>
              </a:ext>
            </a:extLst>
          </p:cNvPr>
          <p:cNvSpPr txBox="1"/>
          <p:nvPr/>
        </p:nvSpPr>
        <p:spPr>
          <a:xfrm>
            <a:off x="628953" y="353181"/>
            <a:ext cx="36043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800" dirty="0">
                <a:solidFill>
                  <a:schemeClr val="bg1"/>
                </a:solidFill>
              </a:rPr>
              <a:t>Pitanja za nastavnike</a:t>
            </a: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36622913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45F696-282D-CE2E-560D-0D40AB8D5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963A117-B4E2-753D-285C-0949F99327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457B80D4-1653-87E9-D3E1-30AEBF5CF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9A284ACB-4C07-E9A1-DFB2-9A3811DF9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C8AE87A-C9F2-9EDC-D047-3F69CEA1E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D19F6799-DBFB-1544-BAB1-B7E073D7B89C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527119C4-2900-6D85-798D-1E4C48CDA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780" y="1295574"/>
            <a:ext cx="9459785" cy="381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8098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AB14E9-FADF-0234-3189-07958EF15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D426418-FD47-EC9D-CBAC-7297AC4A2C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A5F8FBD3-EC37-F025-6B23-7B5FD26D62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6D97C5EA-F56D-5600-3495-FDAD194A1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1FEB91B-89EC-D0AA-A70C-A16F5CA12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F4C4157F-D5CF-D82C-63B7-8BF04F15D3F6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7AF96A18-7F72-1D7C-4D8C-9418D10B0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531" y="1242410"/>
            <a:ext cx="10192621" cy="374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706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2054B8-FD6B-6FAB-6225-807BCDE55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AB33C51-2459-BAF9-E5AC-3418C39C4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6BCEC6E9-9B54-B876-7FDA-52A5185B9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F96E21D2-639D-9541-82FB-054A34944F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CA0A21-A25D-859C-C83E-641E652E7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8614D41D-2B5B-DCE4-9B2B-AFC56AB95173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8179CE80-1250-250D-588E-4904AF02A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8878" y="1278273"/>
            <a:ext cx="9738692" cy="383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97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E412E9-D054-3DFD-350C-5E70A4F7D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54D17C1-E502-1ED7-6D55-613F06C9A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3FB263BD-8E7D-C0C6-9E9D-1F3FBEAD1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5AABF429-6CF9-22D2-BC68-BB4BDEEE5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8CDF803-C7C2-16F2-D22F-2FB8686EF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90ACEFE2-C7FE-56B0-8219-72A53E213428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BB3AAC56-C4E5-5E96-A6DE-86CE4F28B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8338" y="1278273"/>
            <a:ext cx="9478114" cy="374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0506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2DE91E-CCA9-903B-818C-D02209A6F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078B42-C679-E608-481F-013DCDF3D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0D8D086A-E136-6ABB-DDD3-3B3201B07A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36357180-B760-D6E8-1DDE-166E44FE45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3F7415-3028-2D3E-FFE0-0C67415684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982D4C47-B301-4BF0-C3C9-C6811FF7BAC1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5FC7718E-896C-33A6-4660-276D9DC5C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7189" y="1238454"/>
            <a:ext cx="9096363" cy="375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99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A195F4-556A-0359-B114-1D57D86AD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A500EA5-546F-E4EC-B317-DFB8B91BC0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B908AA37-EDB6-D1B0-780F-156253615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5AE216D4-D41A-3EE5-D2EE-DBDAB2B15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509E1A7-90D8-DFB7-ACEB-156A42EFC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491C9582-327E-A59E-F197-A7388E809FBF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938F60B1-2456-C7A3-E01F-9A6EE7EE8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101" y="1280635"/>
            <a:ext cx="9578986" cy="395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896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F837EF-0967-927B-5748-508B0CF04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52BA28-ACDB-5E78-09EB-594A4549D7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609110C3-9A13-E733-15E7-E84A9C9E0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45F56916-113C-3BDF-44C0-743DA1570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2940AD-A27C-849B-8DE5-EF6894D733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F39D4496-18CF-2861-6BE5-AEA021772BF1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647BC18F-5A73-C988-028B-9354D8E8F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801" y="1365510"/>
            <a:ext cx="10117490" cy="423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63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BC4373-7FB3-2C20-CED5-9DB88E99A4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565B9FB-FAF7-80BB-3C3A-6E4B7FA1F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E01D81D4-4EC5-49BB-81A4-0AD5C1DAE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AE438A6F-D18C-597D-3149-445D4A999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FA224F1-40CA-8EB2-91A6-06433611F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D847CD5D-CC0D-4349-E9B7-899F3C382FD0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92D050"/>
                </a:solidFill>
              </a:rPr>
              <a:t>NASTAVNICI: 58</a:t>
            </a:r>
          </a:p>
        </p:txBody>
      </p:sp>
      <p:grpSp>
        <p:nvGrpSpPr>
          <p:cNvPr id="5" name="Grupa 4">
            <a:extLst>
              <a:ext uri="{FF2B5EF4-FFF2-40B4-BE49-F238E27FC236}">
                <a16:creationId xmlns:a16="http://schemas.microsoft.com/office/drawing/2014/main" id="{98D6E2CF-1DDF-1C27-0B88-36A8F5616AB1}"/>
              </a:ext>
            </a:extLst>
          </p:cNvPr>
          <p:cNvGrpSpPr/>
          <p:nvPr/>
        </p:nvGrpSpPr>
        <p:grpSpPr>
          <a:xfrm>
            <a:off x="251152" y="245455"/>
            <a:ext cx="8817383" cy="2312599"/>
            <a:chOff x="251152" y="245455"/>
            <a:chExt cx="7470027" cy="1631913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0F988C3E-8B24-EEBB-A991-C6EA02FBA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51152" y="245455"/>
              <a:ext cx="7470027" cy="1631913"/>
            </a:xfrm>
            <a:prstGeom prst="rect">
              <a:avLst/>
            </a:prstGeom>
          </p:spPr>
        </p:pic>
        <p:sp>
          <p:nvSpPr>
            <p:cNvPr id="4" name="Pravokutnik 3">
              <a:extLst>
                <a:ext uri="{FF2B5EF4-FFF2-40B4-BE49-F238E27FC236}">
                  <a16:creationId xmlns:a16="http://schemas.microsoft.com/office/drawing/2014/main" id="{0CCE0B13-3BFC-D8FF-D1CB-C8FC77A0B8ED}"/>
                </a:ext>
              </a:extLst>
            </p:cNvPr>
            <p:cNvSpPr/>
            <p:nvPr/>
          </p:nvSpPr>
          <p:spPr>
            <a:xfrm>
              <a:off x="6033105" y="1204686"/>
              <a:ext cx="1582057" cy="5950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  <p:pic>
        <p:nvPicPr>
          <p:cNvPr id="8" name="Slika 7">
            <a:extLst>
              <a:ext uri="{FF2B5EF4-FFF2-40B4-BE49-F238E27FC236}">
                <a16:creationId xmlns:a16="http://schemas.microsoft.com/office/drawing/2014/main" id="{622AA4EB-A74D-B5CC-935F-8E675DAAD7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88" y="2803509"/>
            <a:ext cx="5798199" cy="3809036"/>
          </a:xfrm>
          <a:prstGeom prst="rect">
            <a:avLst/>
          </a:prstGeom>
        </p:spPr>
      </p:pic>
      <p:pic>
        <p:nvPicPr>
          <p:cNvPr id="12" name="Slika 11">
            <a:extLst>
              <a:ext uri="{FF2B5EF4-FFF2-40B4-BE49-F238E27FC236}">
                <a16:creationId xmlns:a16="http://schemas.microsoft.com/office/drawing/2014/main" id="{FC7D13FC-897A-4168-C655-64A803B7031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8696"/>
          <a:stretch>
            <a:fillRect/>
          </a:stretch>
        </p:blipFill>
        <p:spPr>
          <a:xfrm>
            <a:off x="6235006" y="2803509"/>
            <a:ext cx="5667059" cy="38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6075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B48CC4-7C11-0B13-E0C3-25955F649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7580BB1-B46F-C31A-B6D7-B29418FE8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909C7FAF-81EE-2544-8584-BD34B65B9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E6CD7269-BC33-5330-6586-B5394DF4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267DFD-180A-89C1-6F54-4328602F7E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AC14BAE0-953D-5215-58A8-901235E0062D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3662BB4B-F493-F0C1-4A94-F671C5204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5489" y="1512544"/>
            <a:ext cx="10281780" cy="3989353"/>
          </a:xfrm>
          <a:prstGeom prst="rect">
            <a:avLst/>
          </a:prstGeom>
        </p:spPr>
      </p:pic>
      <p:sp>
        <p:nvSpPr>
          <p:cNvPr id="4" name="TekstniOkvir 3">
            <a:extLst>
              <a:ext uri="{FF2B5EF4-FFF2-40B4-BE49-F238E27FC236}">
                <a16:creationId xmlns:a16="http://schemas.microsoft.com/office/drawing/2014/main" id="{434909C5-DC0E-4D98-04A6-AE180AA1EC6A}"/>
              </a:ext>
            </a:extLst>
          </p:cNvPr>
          <p:cNvSpPr txBox="1"/>
          <p:nvPr/>
        </p:nvSpPr>
        <p:spPr>
          <a:xfrm>
            <a:off x="585410" y="466211"/>
            <a:ext cx="36043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800" dirty="0">
                <a:solidFill>
                  <a:schemeClr val="bg1"/>
                </a:solidFill>
              </a:rPr>
              <a:t>Pitanja za roditelje</a:t>
            </a: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10257963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09790-2F04-BB77-8EAC-3864403FD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FB98783-CF08-5872-532E-4F92DEC18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A0E4003C-538C-656B-9981-59D3B908F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B8F8A576-ED4A-9621-65AC-5C7DA3E50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AD3258-5F2C-7F75-3250-B0510D74C6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D4E863C2-16E2-EC8B-2B59-56F2F1A16982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grpSp>
        <p:nvGrpSpPr>
          <p:cNvPr id="4" name="Grupa 3">
            <a:extLst>
              <a:ext uri="{FF2B5EF4-FFF2-40B4-BE49-F238E27FC236}">
                <a16:creationId xmlns:a16="http://schemas.microsoft.com/office/drawing/2014/main" id="{906E2855-37A6-78EB-13AA-276FBE4B119A}"/>
              </a:ext>
            </a:extLst>
          </p:cNvPr>
          <p:cNvGrpSpPr/>
          <p:nvPr/>
        </p:nvGrpSpPr>
        <p:grpSpPr>
          <a:xfrm>
            <a:off x="538563" y="1377086"/>
            <a:ext cx="11007674" cy="3911221"/>
            <a:chOff x="2118657" y="1989707"/>
            <a:chExt cx="7911041" cy="2819360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728CA6F1-CEDD-0862-3279-1C148D42F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118657" y="1989707"/>
              <a:ext cx="7911041" cy="2819360"/>
            </a:xfrm>
            <a:prstGeom prst="rect">
              <a:avLst/>
            </a:prstGeom>
          </p:spPr>
        </p:pic>
        <p:sp>
          <p:nvSpPr>
            <p:cNvPr id="3" name="Pravokutnik 2">
              <a:extLst>
                <a:ext uri="{FF2B5EF4-FFF2-40B4-BE49-F238E27FC236}">
                  <a16:creationId xmlns:a16="http://schemas.microsoft.com/office/drawing/2014/main" id="{DD501231-6F75-4887-D055-BF9072DEB9C6}"/>
                </a:ext>
              </a:extLst>
            </p:cNvPr>
            <p:cNvSpPr/>
            <p:nvPr/>
          </p:nvSpPr>
          <p:spPr>
            <a:xfrm>
              <a:off x="9748762" y="2027162"/>
              <a:ext cx="275771" cy="377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</p:spTree>
    <p:extLst>
      <p:ext uri="{BB962C8B-B14F-4D97-AF65-F5344CB8AC3E}">
        <p14:creationId xmlns:p14="http://schemas.microsoft.com/office/powerpoint/2010/main" val="4867363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D93E13-E636-EAA6-3496-C90C2D805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DAAF72F-A6A8-C681-ECD8-C5F7E44BD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5A3E3790-E91F-79A1-C038-688CBE62D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83974524-A6DE-9A94-565C-35828A6CCA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ECCF5D4-9627-9936-FDF7-C0F850961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E8D02194-B9EF-BDCA-8EB5-CCA9A8C494F2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B74FEB52-2F7A-DBDF-0432-628E14B74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594" y="1325327"/>
            <a:ext cx="10106814" cy="378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194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CFF25-7B00-7279-4A3B-F4B167788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557553-7FE1-32BD-48F0-140133C7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F1110C27-4193-264F-2B83-AA48F6E5C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4653625D-6469-614C-3D5C-4BBC19C6C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8238D3F-C05C-FD58-642C-64E0DDA31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704466AD-5DBB-6797-AC28-F202978278D9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9F4D58C4-BDC1-8454-961C-501F1D42C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4452" y="1239983"/>
            <a:ext cx="10281667" cy="397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304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ED5338-5DC6-0090-5941-76FF00B45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077958F-1FAA-0200-9334-7E81E395A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21A6334A-B4B7-20FB-6280-A88715DA0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C44EC73C-C676-E6B8-3E4B-78570BE9C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CD019DD-4386-BC26-DFE7-BD8B58089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A2B98F4B-6925-A0AF-EFA4-82E2259166B9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grpSp>
        <p:nvGrpSpPr>
          <p:cNvPr id="4" name="Grupa 3">
            <a:extLst>
              <a:ext uri="{FF2B5EF4-FFF2-40B4-BE49-F238E27FC236}">
                <a16:creationId xmlns:a16="http://schemas.microsoft.com/office/drawing/2014/main" id="{0EFB6036-2B80-4A03-2D32-239BEC268F6B}"/>
              </a:ext>
            </a:extLst>
          </p:cNvPr>
          <p:cNvGrpSpPr/>
          <p:nvPr/>
        </p:nvGrpSpPr>
        <p:grpSpPr>
          <a:xfrm>
            <a:off x="495264" y="1308552"/>
            <a:ext cx="11340275" cy="3889580"/>
            <a:chOff x="2240355" y="2035732"/>
            <a:chExt cx="7226630" cy="2570140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20E2F01B-EC67-96C1-40D2-55D9429AA7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40355" y="2035732"/>
              <a:ext cx="7226630" cy="2570140"/>
            </a:xfrm>
            <a:prstGeom prst="rect">
              <a:avLst/>
            </a:prstGeom>
          </p:spPr>
        </p:pic>
        <p:sp>
          <p:nvSpPr>
            <p:cNvPr id="3" name="Pravokutnik 2">
              <a:extLst>
                <a:ext uri="{FF2B5EF4-FFF2-40B4-BE49-F238E27FC236}">
                  <a16:creationId xmlns:a16="http://schemas.microsoft.com/office/drawing/2014/main" id="{B8FC212D-8649-540D-EB83-7DD812677106}"/>
                </a:ext>
              </a:extLst>
            </p:cNvPr>
            <p:cNvSpPr/>
            <p:nvPr/>
          </p:nvSpPr>
          <p:spPr>
            <a:xfrm>
              <a:off x="9068535" y="2099733"/>
              <a:ext cx="394779" cy="2612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</p:spTree>
    <p:extLst>
      <p:ext uri="{BB962C8B-B14F-4D97-AF65-F5344CB8AC3E}">
        <p14:creationId xmlns:p14="http://schemas.microsoft.com/office/powerpoint/2010/main" val="2453747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5DC8A9-FF35-4425-3666-A83BE1F36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127AAAD-B9AC-C2AE-EAA6-8A8B25881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489FB9C9-9081-D294-3420-FCB34ECED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4D376C94-8BB3-1C22-887D-C9FFAC05F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22F7B6-8DFB-8F70-2C88-9F033397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EA241D87-1562-915C-214E-663F9846F353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B8512944-46EA-BD74-A669-E4E8A53D2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2703" y="1316562"/>
            <a:ext cx="10899205" cy="385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8962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E454BC-B973-A325-CE7B-60A6E7A58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925B0A1-DD98-A2DA-0416-FC6DB0D3D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FF32170D-96EC-5CEA-1865-A19073C465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F0A73065-DFB8-CBF5-1CEE-A3D3F9404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4418407-8898-D192-EA9B-6FBF5154C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6EBB7118-D02F-E0DE-DEE9-E92323E6AE08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grpSp>
        <p:nvGrpSpPr>
          <p:cNvPr id="4" name="Grupa 3">
            <a:extLst>
              <a:ext uri="{FF2B5EF4-FFF2-40B4-BE49-F238E27FC236}">
                <a16:creationId xmlns:a16="http://schemas.microsoft.com/office/drawing/2014/main" id="{A0AEDB42-EE60-D544-2226-C455B6E56335}"/>
              </a:ext>
            </a:extLst>
          </p:cNvPr>
          <p:cNvGrpSpPr/>
          <p:nvPr/>
        </p:nvGrpSpPr>
        <p:grpSpPr>
          <a:xfrm>
            <a:off x="591240" y="1363984"/>
            <a:ext cx="11187471" cy="4076105"/>
            <a:chOff x="2240355" y="1971127"/>
            <a:chExt cx="7565588" cy="2826571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0B4B83DE-38E7-2E48-0549-A793364CF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40355" y="1971127"/>
              <a:ext cx="7565588" cy="2826571"/>
            </a:xfrm>
            <a:prstGeom prst="rect">
              <a:avLst/>
            </a:prstGeom>
          </p:spPr>
        </p:pic>
        <p:sp>
          <p:nvSpPr>
            <p:cNvPr id="3" name="Pravokutnik 2">
              <a:extLst>
                <a:ext uri="{FF2B5EF4-FFF2-40B4-BE49-F238E27FC236}">
                  <a16:creationId xmlns:a16="http://schemas.microsoft.com/office/drawing/2014/main" id="{F7A7C8BA-41A6-81C8-E1D6-C4B964010E7C}"/>
                </a:ext>
              </a:extLst>
            </p:cNvPr>
            <p:cNvSpPr/>
            <p:nvPr/>
          </p:nvSpPr>
          <p:spPr>
            <a:xfrm>
              <a:off x="9342362" y="2007810"/>
              <a:ext cx="459619" cy="3338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</p:spTree>
    <p:extLst>
      <p:ext uri="{BB962C8B-B14F-4D97-AF65-F5344CB8AC3E}">
        <p14:creationId xmlns:p14="http://schemas.microsoft.com/office/powerpoint/2010/main" val="29750385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727246-B6F0-4488-9767-90D2647BB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0953565-FDF8-7AE9-D4B1-B3515EADC8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B9133089-3536-9E25-1BC1-AF1BD073D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52B68819-9223-3F0C-80FC-BD64B19DC5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40F4-E02A-C56B-43B4-3EDAC3BE2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681F27C2-062F-1411-752B-811F1540C575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568833B4-5A29-D1C9-3421-837CED5C6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2852" y="1231344"/>
            <a:ext cx="10439099" cy="388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6987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FFAA00-2C1D-9B32-7D5E-19CA3A713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ACDF7E3-A8EF-2775-4FDF-0FDA17498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4363ADD9-61AD-7DF6-9C88-08161074BB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CF3A47FF-6C2B-5A52-F82A-E2E9083A56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4FC813-7CCD-06CE-198A-0BCCDCBF4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0C4A59A1-37B8-B4C6-A04C-39E4B7529069}"/>
              </a:ext>
            </a:extLst>
          </p:cNvPr>
          <p:cNvSpPr txBox="1"/>
          <p:nvPr/>
        </p:nvSpPr>
        <p:spPr>
          <a:xfrm>
            <a:off x="9782629" y="35318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rgbClr val="FFC000"/>
                </a:solidFill>
              </a:rPr>
              <a:t>RODITELJI: 67</a:t>
            </a:r>
          </a:p>
        </p:txBody>
      </p:sp>
      <p:grpSp>
        <p:nvGrpSpPr>
          <p:cNvPr id="4" name="Grupa 3">
            <a:extLst>
              <a:ext uri="{FF2B5EF4-FFF2-40B4-BE49-F238E27FC236}">
                <a16:creationId xmlns:a16="http://schemas.microsoft.com/office/drawing/2014/main" id="{8D102DBD-C740-B225-7D03-0DA53B5CF851}"/>
              </a:ext>
            </a:extLst>
          </p:cNvPr>
          <p:cNvGrpSpPr/>
          <p:nvPr/>
        </p:nvGrpSpPr>
        <p:grpSpPr>
          <a:xfrm>
            <a:off x="921883" y="1258146"/>
            <a:ext cx="10820174" cy="3935646"/>
            <a:chOff x="921883" y="1258146"/>
            <a:chExt cx="10820174" cy="3935646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C590CEFB-322B-0EAD-44EC-C7FFADF1F7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21883" y="1258146"/>
              <a:ext cx="10820174" cy="3935646"/>
            </a:xfrm>
            <a:prstGeom prst="rect">
              <a:avLst/>
            </a:prstGeom>
          </p:spPr>
        </p:pic>
        <p:sp>
          <p:nvSpPr>
            <p:cNvPr id="3" name="Pravokutnik 2">
              <a:extLst>
                <a:ext uri="{FF2B5EF4-FFF2-40B4-BE49-F238E27FC236}">
                  <a16:creationId xmlns:a16="http://schemas.microsoft.com/office/drawing/2014/main" id="{8AD3E69D-60DD-4816-222C-DBF5D5E49512}"/>
                </a:ext>
              </a:extLst>
            </p:cNvPr>
            <p:cNvSpPr/>
            <p:nvPr/>
          </p:nvSpPr>
          <p:spPr>
            <a:xfrm>
              <a:off x="11396420" y="1353519"/>
              <a:ext cx="345637" cy="3719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</p:spTree>
    <p:extLst>
      <p:ext uri="{BB962C8B-B14F-4D97-AF65-F5344CB8AC3E}">
        <p14:creationId xmlns:p14="http://schemas.microsoft.com/office/powerpoint/2010/main" val="2376782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F27B08-6DCA-9085-C4E6-872C18D5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73F06CA-940C-0618-25B2-339D70B1D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A98B279B-25FA-82D9-1013-53E4DD03A0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EC89BD8C-04EB-83D4-B6E2-C2AF9CBB9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003ECC8-6395-03CC-5A1F-8CDDD7B5D0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04E4951F-C2D2-103F-A733-AF8C0F6B89A1}"/>
              </a:ext>
            </a:extLst>
          </p:cNvPr>
          <p:cNvSpPr txBox="1"/>
          <p:nvPr/>
        </p:nvSpPr>
        <p:spPr>
          <a:xfrm>
            <a:off x="9782629" y="353181"/>
            <a:ext cx="1959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UČENICI/CE: 419</a:t>
            </a:r>
          </a:p>
          <a:p>
            <a:r>
              <a:rPr lang="hr-HR" dirty="0">
                <a:solidFill>
                  <a:srgbClr val="92D050"/>
                </a:solidFill>
              </a:rPr>
              <a:t>NASTAVNICI:    58</a:t>
            </a:r>
            <a:br>
              <a:rPr lang="hr-HR" dirty="0">
                <a:solidFill>
                  <a:srgbClr val="FFC000"/>
                </a:solidFill>
              </a:rPr>
            </a:br>
            <a:r>
              <a:rPr lang="hr-HR" dirty="0">
                <a:solidFill>
                  <a:srgbClr val="FFC000"/>
                </a:solidFill>
              </a:rPr>
              <a:t>RODITELJI:        67</a:t>
            </a:r>
            <a:br>
              <a:rPr lang="hr-HR" dirty="0">
                <a:solidFill>
                  <a:srgbClr val="FFC000"/>
                </a:solidFill>
              </a:rPr>
            </a:br>
            <a:endParaRPr lang="hr-HR" dirty="0">
              <a:solidFill>
                <a:srgbClr val="FFC000"/>
              </a:solidFill>
            </a:endParaRP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7353A71E-93CE-F659-AABA-51E8D59B9BD0}"/>
              </a:ext>
            </a:extLst>
          </p:cNvPr>
          <p:cNvSpPr txBox="1"/>
          <p:nvPr/>
        </p:nvSpPr>
        <p:spPr>
          <a:xfrm>
            <a:off x="628953" y="353181"/>
            <a:ext cx="36043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800" dirty="0">
                <a:solidFill>
                  <a:schemeClr val="bg1"/>
                </a:solidFill>
              </a:rPr>
              <a:t>Pitanja za sve dionike</a:t>
            </a:r>
            <a:endParaRPr lang="hr-HR" sz="2000" dirty="0"/>
          </a:p>
        </p:txBody>
      </p:sp>
      <p:grpSp>
        <p:nvGrpSpPr>
          <p:cNvPr id="5" name="Grupa 4">
            <a:extLst>
              <a:ext uri="{FF2B5EF4-FFF2-40B4-BE49-F238E27FC236}">
                <a16:creationId xmlns:a16="http://schemas.microsoft.com/office/drawing/2014/main" id="{BA702C81-4DA7-5437-A5E6-BFA1682691F8}"/>
              </a:ext>
            </a:extLst>
          </p:cNvPr>
          <p:cNvGrpSpPr/>
          <p:nvPr/>
        </p:nvGrpSpPr>
        <p:grpSpPr>
          <a:xfrm>
            <a:off x="628953" y="1733787"/>
            <a:ext cx="10796255" cy="3680288"/>
            <a:chOff x="628953" y="1733787"/>
            <a:chExt cx="10796255" cy="3680288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95E0F056-82F3-5740-B234-448F159816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8953" y="1733787"/>
              <a:ext cx="10796255" cy="3680288"/>
            </a:xfrm>
            <a:prstGeom prst="rect">
              <a:avLst/>
            </a:prstGeom>
          </p:spPr>
        </p:pic>
        <p:sp>
          <p:nvSpPr>
            <p:cNvPr id="3" name="Pravokutnik 2">
              <a:extLst>
                <a:ext uri="{FF2B5EF4-FFF2-40B4-BE49-F238E27FC236}">
                  <a16:creationId xmlns:a16="http://schemas.microsoft.com/office/drawing/2014/main" id="{1A48BA53-B1A1-76D9-A6E3-5685D6D18E57}"/>
                </a:ext>
              </a:extLst>
            </p:cNvPr>
            <p:cNvSpPr/>
            <p:nvPr/>
          </p:nvSpPr>
          <p:spPr>
            <a:xfrm>
              <a:off x="10936637" y="1818468"/>
              <a:ext cx="488571" cy="3874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</p:spTree>
    <p:extLst>
      <p:ext uri="{BB962C8B-B14F-4D97-AF65-F5344CB8AC3E}">
        <p14:creationId xmlns:p14="http://schemas.microsoft.com/office/powerpoint/2010/main" val="18176903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403</Words>
  <Application>Microsoft Office PowerPoint</Application>
  <PresentationFormat>Široki zaslon</PresentationFormat>
  <Paragraphs>65</Paragraphs>
  <Slides>42</Slides>
  <Notes>2</Notes>
  <HiddenSlides>0</HiddenSlides>
  <MMClips>0</MMClips>
  <ScaleCrop>false</ScaleCrop>
  <HeadingPairs>
    <vt:vector size="6" baseType="variant">
      <vt:variant>
        <vt:lpstr>Korišteni fontovi</vt:lpstr>
      </vt:variant>
      <vt:variant>
        <vt:i4>3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Tema sustava Office</vt:lpstr>
      <vt:lpstr>PowerPoint prezentacija</vt:lpstr>
      <vt:lpstr>O istraživanju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Vladimir Todorovic</dc:creator>
  <cp:lastModifiedBy>Vladimir Todorovic</cp:lastModifiedBy>
  <cp:revision>1</cp:revision>
  <dcterms:created xsi:type="dcterms:W3CDTF">2026-09-06T12:16:14Z</dcterms:created>
  <dcterms:modified xsi:type="dcterms:W3CDTF">2026-09-11T08:05:52Z</dcterms:modified>
</cp:coreProperties>
</file>